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word/styles.xml" ContentType="application/vnd.openxmlformats-officedocument.wordprocessingml.styles+xml"/>
  <Override PartName="/word/stylesWithEffects.xml" ContentType="application/vnd.ms-word.stylesWithEffect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body>
    <w:p w:rsidR="001E282F" w:rsidRPr="00563BC2" w:rsidRDefault="008B185B" w:rsidP="00563BC2">
      <w:pPr>
        <w:rPr>
          <w:sz w:val="32"/>
          <w:szCs w:val="32"/>
        </w:rPr>
      </w:pPr>
      <w:r w:rsidRPr="00563BC2">
        <w:rPr>
          <w:sz w:val="32"/>
          <w:szCs w:val="32"/>
        </w:rPr>
        <w:t>Koala’s</w:t>
      </w:r>
    </w:p>
    <w:p w:rsidR="00C9185A" w:rsidRPr="00563BC2" w:rsidRDefault="00C9185A" w:rsidP="00CD5256">
      <w:pPr>
        <w:pStyle w:val="Plattetekst"/>
        <w:rPr>
          <w:sz w:val="32"/>
          <w:szCs w:val="32"/>
        </w:rPr>
      </w:pPr>
      <w:r w:rsidRPr="00563BC2">
        <w:rPr>
          <w:sz w:val="32"/>
          <w:szCs w:val="32"/>
        </w:rPr>
        <w:t>Ik hou mij spreekbeurt over koala’s omdat ik ze lief en schattig vind.</w:t>
      </w:r>
      <w:r w:rsidR="00744F9C">
        <w:rPr>
          <w:sz w:val="32"/>
          <w:szCs w:val="32"/>
        </w:rPr>
        <w:t xml:space="preserve"> </w:t>
      </w: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D5256" w:rsidRPr="00563BC2" w:rsidRDefault="00CD5256" w:rsidP="00C9185A">
      <w:pPr>
        <w:rPr>
          <w:sz w:val="32"/>
          <w:szCs w:val="32"/>
        </w:rPr>
      </w:pPr>
    </w:p>
    <w:p w:rsidR="00C00EE3" w:rsidRDefault="00C00EE3" w:rsidP="00CD5256">
      <w:pPr>
        <w:jc w:val="center"/>
        <w:rPr>
          <w:sz w:val="32"/>
          <w:szCs w:val="32"/>
        </w:rPr>
      </w:pPr>
    </w:p>
    <w:p w:rsidR="00C00EE3" w:rsidRDefault="00C00EE3" w:rsidP="00CD5256">
      <w:pPr>
        <w:jc w:val="center"/>
        <w:rPr>
          <w:sz w:val="32"/>
          <w:szCs w:val="32"/>
        </w:rPr>
      </w:pPr>
    </w:p>
    <w:p w:rsidR="00C00EE3" w:rsidRDefault="00C00EE3" w:rsidP="00CD5256">
      <w:pPr>
        <w:jc w:val="center"/>
        <w:rPr>
          <w:sz w:val="32"/>
          <w:szCs w:val="32"/>
        </w:rPr>
      </w:pPr>
    </w:p>
    <w:p w:rsidR="00C00EE3" w:rsidRDefault="00C00EE3" w:rsidP="00CD5256">
      <w:pPr>
        <w:jc w:val="center"/>
        <w:rPr>
          <w:sz w:val="32"/>
          <w:szCs w:val="32"/>
        </w:rPr>
      </w:pPr>
    </w:p>
    <w:p w:rsidR="00CD5256" w:rsidRPr="00563BC2" w:rsidRDefault="00600ED2" w:rsidP="00CD5256">
      <w:pPr>
        <w:jc w:val="center"/>
        <w:rPr>
          <w:sz w:val="32"/>
          <w:szCs w:val="32"/>
        </w:rPr>
      </w:pPr>
      <w:r>
        <w:rPr>
          <w:sz w:val="32"/>
          <w:szCs w:val="32"/>
        </w:rPr>
        <w:lastRenderedPageBreak/>
        <w:t xml:space="preserve"> De </w:t>
      </w:r>
      <w:r w:rsidR="00CD5256" w:rsidRPr="00563BC2">
        <w:rPr>
          <w:sz w:val="32"/>
          <w:szCs w:val="32"/>
        </w:rPr>
        <w:t>Inhoud</w:t>
      </w:r>
      <w:r>
        <w:rPr>
          <w:sz w:val="32"/>
          <w:szCs w:val="32"/>
        </w:rPr>
        <w:t>sopgave</w:t>
      </w:r>
    </w:p>
    <w:p w:rsidR="00CD5256" w:rsidRPr="00563BC2" w:rsidRDefault="00CD5256" w:rsidP="00CD5256">
      <w:pPr>
        <w:jc w:val="center"/>
        <w:rPr>
          <w:sz w:val="32"/>
          <w:szCs w:val="32"/>
        </w:rPr>
      </w:pPr>
      <w:r w:rsidRPr="00563BC2">
        <w:rPr>
          <w:sz w:val="32"/>
          <w:szCs w:val="32"/>
        </w:rPr>
        <w:t>+ poten, neus en oren</w:t>
      </w:r>
    </w:p>
    <w:p w:rsidR="00CD5256" w:rsidRPr="00563BC2" w:rsidRDefault="00AA318E" w:rsidP="00AA318E">
      <w:pPr>
        <w:jc w:val="center"/>
        <w:rPr>
          <w:sz w:val="32"/>
          <w:szCs w:val="32"/>
        </w:rPr>
      </w:pPr>
      <w:r>
        <w:rPr>
          <w:sz w:val="32"/>
          <w:szCs w:val="32"/>
        </w:rPr>
        <w:t>+</w:t>
      </w:r>
      <w:bookmarkStart w:id="0" w:name="_GoBack"/>
      <w:bookmarkEnd w:id="0"/>
      <w:r w:rsidR="00CD5256" w:rsidRPr="00563BC2">
        <w:rPr>
          <w:sz w:val="32"/>
          <w:szCs w:val="32"/>
        </w:rPr>
        <w:t>de vacht</w:t>
      </w:r>
    </w:p>
    <w:p w:rsidR="00CD5256" w:rsidRDefault="00AA318E" w:rsidP="00CD5256">
      <w:pPr>
        <w:jc w:val="center"/>
        <w:rPr>
          <w:sz w:val="32"/>
          <w:szCs w:val="32"/>
        </w:rPr>
      </w:pPr>
      <w:r>
        <w:rPr>
          <w:sz w:val="32"/>
          <w:szCs w:val="32"/>
        </w:rPr>
        <w:t>Het</w:t>
      </w:r>
      <w:r w:rsidR="00CD5256" w:rsidRPr="00563BC2">
        <w:rPr>
          <w:sz w:val="32"/>
          <w:szCs w:val="32"/>
        </w:rPr>
        <w:t xml:space="preserve"> </w:t>
      </w:r>
      <w:r w:rsidR="009A57AF">
        <w:rPr>
          <w:sz w:val="32"/>
          <w:szCs w:val="32"/>
        </w:rPr>
        <w:t>Koalajong</w:t>
      </w:r>
    </w:p>
    <w:p w:rsidR="00AA318E" w:rsidRDefault="00744F9C" w:rsidP="00AA318E">
      <w:pPr>
        <w:jc w:val="center"/>
        <w:rPr>
          <w:sz w:val="32"/>
          <w:szCs w:val="32"/>
        </w:rPr>
      </w:pPr>
      <w:r>
        <w:rPr>
          <w:sz w:val="32"/>
          <w:szCs w:val="32"/>
        </w:rPr>
        <w:t>Menu van de koala</w:t>
      </w:r>
      <w:r w:rsidR="00AA318E">
        <w:rPr>
          <w:sz w:val="32"/>
          <w:szCs w:val="32"/>
        </w:rPr>
        <w:t xml:space="preserve"> De woonplaats </w:t>
      </w:r>
    </w:p>
    <w:p w:rsidR="00AA318E" w:rsidRPr="00AA318E" w:rsidRDefault="008B185B" w:rsidP="00AA318E">
      <w:pPr>
        <w:jc w:val="center"/>
        <w:rPr>
          <w:color w:val="215868" w:themeColor="accent5" w:themeShade="80"/>
          <w:sz w:val="32"/>
          <w:szCs w:val="32"/>
        </w:rPr>
      </w:pPr>
      <w:r w:rsidRPr="00AA318E">
        <w:rPr>
          <w:color w:val="215868" w:themeColor="accent5" w:themeShade="80"/>
          <w:sz w:val="32"/>
          <w:szCs w:val="32"/>
        </w:rPr>
        <w:t>Poten, neus en oren</w:t>
      </w:r>
    </w:p>
    <w:p w:rsidR="00A4068E" w:rsidRPr="00563BC2" w:rsidRDefault="008B185B" w:rsidP="00CD5256">
      <w:pPr>
        <w:pStyle w:val="Plattetekst"/>
        <w:rPr>
          <w:sz w:val="32"/>
          <w:szCs w:val="32"/>
        </w:rPr>
      </w:pPr>
      <w:r w:rsidRPr="00563BC2">
        <w:rPr>
          <w:sz w:val="32"/>
          <w:szCs w:val="32"/>
        </w:rPr>
        <w:t xml:space="preserve">Koala’s kunnen heel goed klimmen. De onderkant van hun poten is ruw. Aan hun tenen zitten scherpe klauwen waarmee ze zich stevig vast kunnen grijpen. Ook als de stam van de boom glad is van de regen. Aan hun voorpoten zitten een soort vingers. Daar kunnen ze goed bladeren mee pakken. Net zoals mensen en apen </w:t>
      </w:r>
      <w:r w:rsidR="0058140D">
        <w:rPr>
          <w:sz w:val="32"/>
          <w:szCs w:val="32"/>
        </w:rPr>
        <w:t xml:space="preserve">hebben koala’s hun eigen vinger </w:t>
      </w:r>
      <w:r w:rsidRPr="00563BC2">
        <w:rPr>
          <w:sz w:val="32"/>
          <w:szCs w:val="32"/>
        </w:rPr>
        <w:t>afdruk. Geen enkele koala laat hetzelfde spoor achter.</w:t>
      </w:r>
      <w:r w:rsidR="00AA318E">
        <w:rPr>
          <w:sz w:val="32"/>
          <w:szCs w:val="32"/>
        </w:rPr>
        <w:t xml:space="preserve"> </w:t>
      </w:r>
      <w:r w:rsidRPr="00563BC2">
        <w:rPr>
          <w:sz w:val="32"/>
          <w:szCs w:val="32"/>
        </w:rPr>
        <w:t xml:space="preserve">De neus van de koala is opvallend met een zwart glimmende huid hij kan er heel goed mee ruiken. Als de neus </w:t>
      </w:r>
      <w:r w:rsidR="00A4068E" w:rsidRPr="00563BC2">
        <w:rPr>
          <w:sz w:val="32"/>
          <w:szCs w:val="32"/>
        </w:rPr>
        <w:t xml:space="preserve">rimpelig en droog aan voelt, is de koala ziek. De grote ronde oren zijn bedekt met wit pluisachtig </w:t>
      </w:r>
      <w:r w:rsidR="00C00EE3">
        <w:rPr>
          <w:sz w:val="32"/>
          <w:szCs w:val="32"/>
        </w:rPr>
        <w:t>b</w:t>
      </w:r>
      <w:r w:rsidR="00A4068E" w:rsidRPr="00563BC2">
        <w:rPr>
          <w:sz w:val="32"/>
          <w:szCs w:val="32"/>
        </w:rPr>
        <w:t xml:space="preserve">ont. Daarmee kan hij andere koala’s op grote afstand horen. Met hun kleine bruine ogen zien koala’s niet zo goed. Ze hebben wel sterke, scherpe tanden en kiezen. Daarmee bijten ze de taaie eucalyptus-bladeren af en kauwen ze die fijn. </w:t>
      </w:r>
    </w:p>
    <w:p w:rsidR="001A1C91" w:rsidRPr="00563BC2" w:rsidRDefault="001A1C91" w:rsidP="008B185B">
      <w:pPr>
        <w:rPr>
          <w:sz w:val="32"/>
          <w:szCs w:val="32"/>
        </w:rPr>
      </w:pPr>
    </w:p>
    <w:p w:rsidR="001A1C91" w:rsidRPr="00563BC2" w:rsidRDefault="001A1C91" w:rsidP="008B185B">
      <w:pPr>
        <w:rPr>
          <w:sz w:val="32"/>
          <w:szCs w:val="32"/>
        </w:rPr>
      </w:pPr>
    </w:p>
    <w:p w:rsidR="001A1C91" w:rsidRPr="00563BC2" w:rsidRDefault="001A1C91" w:rsidP="008B185B">
      <w:pPr>
        <w:rPr>
          <w:sz w:val="32"/>
          <w:szCs w:val="32"/>
        </w:rPr>
      </w:pPr>
    </w:p>
    <w:p w:rsidR="001A1C91" w:rsidRPr="00563BC2" w:rsidRDefault="001A1C91" w:rsidP="008B185B">
      <w:pPr>
        <w:rPr>
          <w:sz w:val="32"/>
          <w:szCs w:val="32"/>
        </w:rPr>
      </w:pPr>
    </w:p>
    <w:p w:rsidR="00C00EE3" w:rsidRDefault="00C00EE3" w:rsidP="00CD5256">
      <w:pPr>
        <w:pStyle w:val="Kop1"/>
        <w:rPr>
          <w:sz w:val="32"/>
          <w:szCs w:val="32"/>
        </w:rPr>
      </w:pPr>
    </w:p>
    <w:p w:rsidR="00C00EE3" w:rsidRDefault="00C00EE3" w:rsidP="00CD5256">
      <w:pPr>
        <w:pStyle w:val="Kop1"/>
        <w:rPr>
          <w:sz w:val="32"/>
          <w:szCs w:val="32"/>
        </w:rPr>
      </w:pPr>
    </w:p>
    <w:p w:rsidR="00C00EE3" w:rsidRPr="00C00EE3" w:rsidRDefault="00C00EE3" w:rsidP="00C00EE3"/>
    <w:p w:rsidR="00C00EE3" w:rsidRDefault="00C00EE3" w:rsidP="00CD5256">
      <w:pPr>
        <w:pStyle w:val="Kop1"/>
        <w:rPr>
          <w:sz w:val="32"/>
          <w:szCs w:val="32"/>
        </w:rPr>
      </w:pPr>
    </w:p>
    <w:p w:rsidR="001A1C91" w:rsidRPr="00563BC2" w:rsidRDefault="001A1C91" w:rsidP="00CD5256">
      <w:pPr>
        <w:pStyle w:val="Kop1"/>
        <w:rPr>
          <w:sz w:val="32"/>
          <w:szCs w:val="32"/>
        </w:rPr>
      </w:pPr>
      <w:r w:rsidRPr="00563BC2">
        <w:rPr>
          <w:sz w:val="32"/>
          <w:szCs w:val="32"/>
        </w:rPr>
        <w:t>De vacht</w:t>
      </w:r>
    </w:p>
    <w:p w:rsidR="00812CAE" w:rsidRPr="0058140D" w:rsidRDefault="001A1C91" w:rsidP="00812CAE">
      <w:pPr>
        <w:pStyle w:val="Plattetekst"/>
        <w:rPr>
          <w:sz w:val="32"/>
          <w:szCs w:val="32"/>
        </w:rPr>
      </w:pPr>
      <w:r w:rsidRPr="00563BC2">
        <w:rPr>
          <w:sz w:val="32"/>
          <w:szCs w:val="32"/>
        </w:rPr>
        <w:t>De vacht van een koala is zacht, dik en wollig. Als het regent is het net een regenjas die het water niet door laat. Dat komt doordat de haren i de vacht heel erg dicht bij elkaar staan. Bij zijn achterste vacht extra dik. Zo kan de koala zonder veel moeite op de harde takken zitten of slapen. De kleur van de vacht verschil</w:t>
      </w:r>
      <w:r w:rsidR="0058140D">
        <w:rPr>
          <w:sz w:val="32"/>
          <w:szCs w:val="32"/>
        </w:rPr>
        <w:t xml:space="preserve">t. In het noorden van </w:t>
      </w:r>
      <w:proofErr w:type="spellStart"/>
      <w:r w:rsidR="0058140D">
        <w:rPr>
          <w:sz w:val="32"/>
          <w:szCs w:val="32"/>
        </w:rPr>
        <w:t>australie</w:t>
      </w:r>
      <w:proofErr w:type="spellEnd"/>
      <w:r w:rsidRPr="00563BC2">
        <w:rPr>
          <w:sz w:val="32"/>
          <w:szCs w:val="32"/>
        </w:rPr>
        <w:t xml:space="preserve"> de vacht lichtgrijs. In het zuiden zijn koala’s iets groter en hun vacht </w:t>
      </w:r>
      <w:r w:rsidR="00F17B62" w:rsidRPr="00563BC2">
        <w:rPr>
          <w:sz w:val="32"/>
          <w:szCs w:val="32"/>
        </w:rPr>
        <w:t>is bruin en wat dikker. Zo zijn ze goed beschermt in de winter, want die is in het zuiden van het land veel kouder. Volwassen koala’s zijn tussen de 65 en 80 centimeter groot. Dat is zo groot als 3 voetballen op elkaar. Ze kunnen tussen de tien en vijftien jaar worden.</w:t>
      </w:r>
    </w:p>
    <w:p w:rsidR="0058140D" w:rsidRPr="0058140D" w:rsidRDefault="00812CAE" w:rsidP="00812CAE">
      <w:pPr>
        <w:tabs>
          <w:tab w:val="left" w:pos="8070"/>
        </w:tabs>
      </w:pPr>
      <w:r>
        <w:tab/>
      </w:r>
    </w:p>
    <w:p w:rsidR="0058140D" w:rsidRPr="0058140D" w:rsidRDefault="0058140D" w:rsidP="0058140D"/>
    <w:p w:rsidR="009A57AF" w:rsidRDefault="009A57AF" w:rsidP="009A57AF">
      <w:pPr>
        <w:pStyle w:val="Kop1"/>
      </w:pPr>
    </w:p>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 w:rsidR="00812CAE" w:rsidRDefault="00812CAE" w:rsidP="00812CAE">
      <w:pPr>
        <w:pStyle w:val="Kop1"/>
      </w:pPr>
      <w:r>
        <w:t>DE Koalajong</w:t>
      </w:r>
    </w:p>
    <w:p w:rsidR="00EB4B8A" w:rsidRDefault="00812CAE" w:rsidP="00812CAE">
      <w:pPr>
        <w:rPr>
          <w:sz w:val="32"/>
          <w:szCs w:val="32"/>
        </w:rPr>
      </w:pPr>
      <w:r>
        <w:rPr>
          <w:sz w:val="32"/>
          <w:szCs w:val="32"/>
        </w:rPr>
        <w:t>De zwangerschap duurt ong.. 35 dagen. De babyk</w:t>
      </w:r>
      <w:r w:rsidR="00EB4B8A">
        <w:rPr>
          <w:sz w:val="32"/>
          <w:szCs w:val="32"/>
        </w:rPr>
        <w:t>oala is nog maar twee cm groot als hij geboren wordt. Is hij blind en helemaal kaal en roze. Wel kan hij al heel goed ruiken en klimmen. Meteen na de geboorte begint het jong aan zijn klimtocht naar de buidel. Zijn moeder heeft</w:t>
      </w:r>
      <w:r w:rsidR="00CE619D">
        <w:rPr>
          <w:sz w:val="32"/>
          <w:szCs w:val="32"/>
        </w:rPr>
        <w:t xml:space="preserve"> met speeksel een spoor ernaar toe gemaakt. Als het jong in de buidel zit, zuigt het zich vast aan een van de 2 tepels. Hij blijft ong.. een half jaar in de buidel en drinkt alleen maar melk. Ondertussen groeit hij. Hij krijgt oren, een mooie vacht en zijn ogen gaan open. Voordat het jong eucalyptus bladeren kan gaan eten, krijgt hij een paar weken een soort pap van zijn moeder. Het is gemaakt van haar poep die nu zachter en vloeibaarder is. Deze pap helpt zijn darmen te wennen aan de overgang </w:t>
      </w:r>
      <w:r w:rsidR="002E1D31">
        <w:rPr>
          <w:sz w:val="32"/>
          <w:szCs w:val="32"/>
        </w:rPr>
        <w:t>van melk naar bladeren. Ondertussen blijft hij ook nog drinken. Het jong eet de pap vanuit de buidel. Hij moet nogal voorover hangen om bij het poepgaatje van de moeder te komen. Daarom lijkt het of de opening van de buidel aan de onderkant zit maar bij koala s zit de buidelopening in het midden van de buik. Dus hier zo.</w:t>
      </w:r>
      <w:r w:rsidR="009D2A86">
        <w:rPr>
          <w:sz w:val="32"/>
          <w:szCs w:val="32"/>
        </w:rPr>
        <w:t xml:space="preserve"> na 1 maand of 7 is het jong zo groot geworden, dat hij niet goed meer in de buidel past. Dan draagt zijn moeder hem op de buik of rug. Af en toe gat het jong er voorzichtig even alleen op uit. Als hij honger heeft, steekt hij zijn kop in de buidel om te drinken. Als het jong </w:t>
      </w:r>
      <w:proofErr w:type="spellStart"/>
      <w:r w:rsidR="009D2A86">
        <w:rPr>
          <w:sz w:val="32"/>
          <w:szCs w:val="32"/>
        </w:rPr>
        <w:t>eeen</w:t>
      </w:r>
      <w:proofErr w:type="spellEnd"/>
      <w:r w:rsidR="009D2A86">
        <w:rPr>
          <w:sz w:val="32"/>
          <w:szCs w:val="32"/>
        </w:rPr>
        <w:t xml:space="preserve"> jaar is, gaat hij weg bij zijn moeder. Hij moet nu voor zichzelf zorgen. Vrouwtjes zijn na ong.. 2 jaar volwassen. Vanaf 1 jaar of 3 kunnen ze jongen krijgen. Mannetjes zijn na on.. 3 of 4 jaar volwassen.</w:t>
      </w:r>
      <w:r w:rsidR="00C8125A">
        <w:rPr>
          <w:sz w:val="32"/>
          <w:szCs w:val="32"/>
        </w:rPr>
        <w:t xml:space="preserve"> </w:t>
      </w:r>
    </w:p>
    <w:p w:rsidR="00744F9C" w:rsidRDefault="00744F9C" w:rsidP="00812CAE">
      <w:pPr>
        <w:rPr>
          <w:sz w:val="32"/>
          <w:szCs w:val="32"/>
        </w:rPr>
      </w:pPr>
    </w:p>
    <w:p w:rsidR="00744F9C" w:rsidRDefault="00744F9C" w:rsidP="00812CAE">
      <w:pPr>
        <w:rPr>
          <w:sz w:val="32"/>
          <w:szCs w:val="32"/>
        </w:rPr>
      </w:pPr>
    </w:p>
    <w:p w:rsidR="00744F9C" w:rsidRDefault="00744F9C" w:rsidP="00812CAE">
      <w:pPr>
        <w:rPr>
          <w:sz w:val="32"/>
          <w:szCs w:val="32"/>
        </w:rPr>
      </w:pPr>
    </w:p>
    <w:p w:rsidR="00744F9C" w:rsidRDefault="00744F9C" w:rsidP="00812CAE">
      <w:pPr>
        <w:rPr>
          <w:sz w:val="32"/>
          <w:szCs w:val="32"/>
        </w:rPr>
      </w:pPr>
    </w:p>
    <w:p w:rsidR="00744F9C" w:rsidRDefault="00744F9C" w:rsidP="00812CAE">
      <w:pPr>
        <w:rPr>
          <w:sz w:val="32"/>
          <w:szCs w:val="32"/>
        </w:rPr>
      </w:pPr>
      <w:r>
        <w:rPr>
          <w:sz w:val="32"/>
          <w:szCs w:val="32"/>
        </w:rPr>
        <w:t xml:space="preserve">Menu van de koala </w:t>
      </w:r>
    </w:p>
    <w:p w:rsidR="00744F9C" w:rsidRDefault="00744F9C" w:rsidP="00812CAE">
      <w:pPr>
        <w:rPr>
          <w:sz w:val="32"/>
          <w:szCs w:val="32"/>
        </w:rPr>
      </w:pPr>
      <w:r>
        <w:rPr>
          <w:sz w:val="32"/>
          <w:szCs w:val="32"/>
        </w:rPr>
        <w:t>Ze eten eigenlijk alleen eucalyptus bladeren want daar kunn</w:t>
      </w:r>
      <w:r w:rsidR="005C17EA">
        <w:rPr>
          <w:sz w:val="32"/>
          <w:szCs w:val="32"/>
        </w:rPr>
        <w:t>en ze van eten maar ook drinken</w:t>
      </w:r>
      <w:r w:rsidR="00DF32CD">
        <w:rPr>
          <w:sz w:val="32"/>
          <w:szCs w:val="32"/>
        </w:rPr>
        <w:t xml:space="preserve"> van</w:t>
      </w:r>
      <w:r w:rsidR="005C17EA">
        <w:rPr>
          <w:sz w:val="32"/>
          <w:szCs w:val="32"/>
        </w:rPr>
        <w:t xml:space="preserve">. </w:t>
      </w:r>
      <w:r w:rsidR="00600ED2">
        <w:rPr>
          <w:sz w:val="32"/>
          <w:szCs w:val="32"/>
        </w:rPr>
        <w:t>Want het is goed vochtig.</w:t>
      </w:r>
    </w:p>
    <w:p w:rsidR="00600ED2" w:rsidRDefault="00600ED2" w:rsidP="00812CAE">
      <w:pPr>
        <w:rPr>
          <w:sz w:val="32"/>
          <w:szCs w:val="32"/>
        </w:rPr>
      </w:pPr>
      <w:r>
        <w:rPr>
          <w:sz w:val="32"/>
          <w:szCs w:val="32"/>
        </w:rPr>
        <w:t xml:space="preserve">De woonplaats </w:t>
      </w:r>
    </w:p>
    <w:p w:rsidR="00600ED2" w:rsidRDefault="00600ED2" w:rsidP="00812CAE">
      <w:pPr>
        <w:rPr>
          <w:sz w:val="32"/>
          <w:szCs w:val="32"/>
        </w:rPr>
      </w:pPr>
      <w:r>
        <w:rPr>
          <w:sz w:val="32"/>
          <w:szCs w:val="32"/>
        </w:rPr>
        <w:t xml:space="preserve">Ze wonen alleen in </w:t>
      </w:r>
      <w:proofErr w:type="spellStart"/>
      <w:r>
        <w:rPr>
          <w:sz w:val="32"/>
          <w:szCs w:val="32"/>
        </w:rPr>
        <w:t>australie</w:t>
      </w:r>
      <w:proofErr w:type="spellEnd"/>
      <w:r>
        <w:rPr>
          <w:sz w:val="32"/>
          <w:szCs w:val="32"/>
        </w:rPr>
        <w:t xml:space="preserve"> en natuurlijk</w:t>
      </w:r>
      <w:r w:rsidR="00E736D3">
        <w:rPr>
          <w:sz w:val="32"/>
          <w:szCs w:val="32"/>
        </w:rPr>
        <w:t xml:space="preserve"> ook</w:t>
      </w:r>
      <w:r>
        <w:rPr>
          <w:sz w:val="32"/>
          <w:szCs w:val="32"/>
        </w:rPr>
        <w:t xml:space="preserve"> in sommige dierentuinen </w:t>
      </w:r>
      <w:r w:rsidR="00DF32CD">
        <w:rPr>
          <w:sz w:val="32"/>
          <w:szCs w:val="32"/>
        </w:rPr>
        <w:t>maar ze zijn wel beschermd</w:t>
      </w:r>
    </w:p>
    <w:p w:rsidR="00B862E0" w:rsidRDefault="00B862E0" w:rsidP="00812CAE">
      <w:pPr>
        <w:rPr>
          <w:sz w:val="32"/>
          <w:szCs w:val="32"/>
        </w:rPr>
      </w:pPr>
      <w:r>
        <w:rPr>
          <w:sz w:val="32"/>
          <w:szCs w:val="32"/>
        </w:rPr>
        <w:t>De buidel</w:t>
      </w:r>
    </w:p>
    <w:p w:rsidR="00B862E0" w:rsidRDefault="00731590" w:rsidP="00812CAE">
      <w:pPr>
        <w:rPr>
          <w:sz w:val="32"/>
          <w:szCs w:val="32"/>
        </w:rPr>
      </w:pPr>
      <w:r>
        <w:rPr>
          <w:sz w:val="32"/>
          <w:szCs w:val="32"/>
        </w:rPr>
        <w:t xml:space="preserve">Hier zie je met pijlen aangegeven waar de buidel zit </w:t>
      </w:r>
    </w:p>
    <w:p w:rsidR="00731590" w:rsidRDefault="00731590" w:rsidP="00812CAE">
      <w:pPr>
        <w:rPr>
          <w:sz w:val="32"/>
          <w:szCs w:val="32"/>
        </w:rPr>
      </w:pPr>
      <w:r>
        <w:rPr>
          <w:sz w:val="32"/>
          <w:szCs w:val="32"/>
        </w:rPr>
        <w:t>Je denkt dat de buidel aan de onderkant zit maar nee hoor hij zit in het midden van de buik.</w:t>
      </w:r>
    </w:p>
    <w:p w:rsidR="00F94661" w:rsidRDefault="00F94661" w:rsidP="00812CAE">
      <w:pPr>
        <w:rPr>
          <w:sz w:val="32"/>
          <w:szCs w:val="32"/>
        </w:rPr>
      </w:pPr>
      <w:r>
        <w:rPr>
          <w:sz w:val="32"/>
          <w:szCs w:val="32"/>
        </w:rPr>
        <w:t>Koala borden</w:t>
      </w:r>
    </w:p>
    <w:p w:rsidR="00F94661" w:rsidRDefault="00F94661" w:rsidP="00812CAE">
      <w:pPr>
        <w:rPr>
          <w:sz w:val="32"/>
          <w:szCs w:val="32"/>
        </w:rPr>
      </w:pPr>
      <w:r>
        <w:rPr>
          <w:sz w:val="32"/>
          <w:szCs w:val="32"/>
        </w:rPr>
        <w:t xml:space="preserve">Als je zoon bord ziet in </w:t>
      </w:r>
      <w:proofErr w:type="spellStart"/>
      <w:r>
        <w:rPr>
          <w:sz w:val="32"/>
          <w:szCs w:val="32"/>
        </w:rPr>
        <w:t>australie</w:t>
      </w:r>
      <w:proofErr w:type="spellEnd"/>
      <w:r>
        <w:rPr>
          <w:sz w:val="32"/>
          <w:szCs w:val="32"/>
        </w:rPr>
        <w:t xml:space="preserve"> betekent dat er koala’s in </w:t>
      </w:r>
      <w:r w:rsidR="00DF32CD">
        <w:rPr>
          <w:sz w:val="32"/>
          <w:szCs w:val="32"/>
        </w:rPr>
        <w:t>dit</w:t>
      </w:r>
      <w:r>
        <w:rPr>
          <w:sz w:val="32"/>
          <w:szCs w:val="32"/>
        </w:rPr>
        <w:t xml:space="preserve"> gebied leven dus pas op</w:t>
      </w:r>
      <w:r w:rsidR="00DF32CD">
        <w:rPr>
          <w:sz w:val="32"/>
          <w:szCs w:val="32"/>
        </w:rPr>
        <w:t xml:space="preserve"> hier zie je op het bord een plaatje van het pas op bord voor koala’s en een uitroepteken dat ik bedoel te zeggen dat je goed MOET UITKIJKEN</w:t>
      </w:r>
      <w:r w:rsidR="00D50D51">
        <w:rPr>
          <w:sz w:val="32"/>
          <w:szCs w:val="32"/>
        </w:rPr>
        <w:t>!!!!!</w:t>
      </w:r>
    </w:p>
    <w:p w:rsidR="00B862E0" w:rsidRDefault="00B862E0" w:rsidP="00812CAE">
      <w:pPr>
        <w:rPr>
          <w:sz w:val="32"/>
          <w:szCs w:val="32"/>
        </w:rPr>
      </w:pPr>
    </w:p>
    <w:p w:rsidR="00E736D3" w:rsidRPr="00812CAE" w:rsidRDefault="00E736D3" w:rsidP="00812CAE">
      <w:pPr>
        <w:rPr>
          <w:sz w:val="32"/>
          <w:szCs w:val="32"/>
        </w:rPr>
      </w:pPr>
    </w:p>
    <w:sectPr w:rsidR="00E736D3" w:rsidRPr="00812CAE">
      <w:pgSz w:w="11906" w:h="16838"/>
      <w:pgMar w:top="1417" w:right="1417" w:bottom="1417" w:left="1417" w:header="708" w:footer="708" w:gutter="0"/>
      <w:cols w:space="708"/>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endnote w:type="separator" w:id="-1">
    <w:p w:rsidR="00776D7F" w:rsidRDefault="00776D7F" w:rsidP="001A1C91">
      <w:pPr>
        <w:spacing w:after="0" w:line="240" w:lineRule="auto"/>
      </w:pPr>
      <w:r>
        <w:separator/>
      </w:r>
    </w:p>
  </w:endnote>
  <w:endnote w:type="continuationSeparator" w:id="0">
    <w:p w:rsidR="00776D7F" w:rsidRDefault="00776D7F" w:rsidP="001A1C91">
      <w:pPr>
        <w:spacing w:after="0"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Calibri">
    <w:panose1 w:val="020F0502020204030204"/>
    <w:charset w:val="00"/>
    <w:family w:val="swiss"/>
    <w:pitch w:val="variable"/>
    <w:sig w:usb0="E00002FF" w:usb1="4000ACFF" w:usb2="00000001" w:usb3="00000000" w:csb0="0000019F" w:csb1="00000000"/>
  </w:font>
  <w:font w:name="Times New Roman">
    <w:panose1 w:val="02020603050405020304"/>
    <w:charset w:val="00"/>
    <w:family w:val="roman"/>
    <w:pitch w:val="variable"/>
    <w:sig w:usb0="E0002AFF" w:usb1="C0007841" w:usb2="00000009" w:usb3="00000000" w:csb0="000001FF" w:csb1="00000000"/>
  </w:font>
  <w:font w:name="Cambria">
    <w:panose1 w:val="02040503050406030204"/>
    <w:charset w:val="00"/>
    <w:family w:val="roman"/>
    <w:pitch w:val="variable"/>
    <w:sig w:usb0="E00002FF" w:usb1="400004FF" w:usb2="00000000" w:usb3="00000000" w:csb0="0000019F" w:csb1="00000000"/>
  </w:font>
</w:fonts>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footnote w:type="separator" w:id="-1">
    <w:p w:rsidR="00776D7F" w:rsidRDefault="00776D7F" w:rsidP="001A1C91">
      <w:pPr>
        <w:spacing w:after="0" w:line="240" w:lineRule="auto"/>
      </w:pPr>
      <w:r>
        <w:separator/>
      </w:r>
    </w:p>
  </w:footnote>
  <w:footnote w:type="continuationSeparator" w:id="0">
    <w:p w:rsidR="00776D7F" w:rsidRDefault="00776D7F" w:rsidP="001A1C91">
      <w:pPr>
        <w:spacing w:after="0" w:line="240" w:lineRule="auto"/>
      </w:pPr>
      <w:r>
        <w:continuationSeparator/>
      </w:r>
    </w:p>
  </w:footnote>
</w:footnote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100"/>
  <w:proofState w:spelling="clean"/>
  <w:defaultTabStop w:val="708"/>
  <w:hyphenationZone w:val="425"/>
  <w:characterSpacingControl w:val="doNotCompress"/>
  <w:footnotePr>
    <w:footnote w:id="-1"/>
    <w:footnote w:id="0"/>
  </w:footnotePr>
  <w:endnotePr>
    <w:endnote w:id="-1"/>
    <w:endnote w:id="0"/>
  </w:endnotePr>
  <w:compa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8B185B"/>
    <w:rsid w:val="001A1C91"/>
    <w:rsid w:val="001E282F"/>
    <w:rsid w:val="002C272F"/>
    <w:rsid w:val="002E1D31"/>
    <w:rsid w:val="00354632"/>
    <w:rsid w:val="003D6074"/>
    <w:rsid w:val="004B516C"/>
    <w:rsid w:val="004B679A"/>
    <w:rsid w:val="00563BC2"/>
    <w:rsid w:val="0058140D"/>
    <w:rsid w:val="005C17EA"/>
    <w:rsid w:val="00600ED2"/>
    <w:rsid w:val="00636ADA"/>
    <w:rsid w:val="006B0536"/>
    <w:rsid w:val="00726084"/>
    <w:rsid w:val="00731590"/>
    <w:rsid w:val="00744F9C"/>
    <w:rsid w:val="00776D7F"/>
    <w:rsid w:val="00812CAE"/>
    <w:rsid w:val="008B185B"/>
    <w:rsid w:val="0094715F"/>
    <w:rsid w:val="00985264"/>
    <w:rsid w:val="009A57AF"/>
    <w:rsid w:val="009D2A86"/>
    <w:rsid w:val="00A4068E"/>
    <w:rsid w:val="00AA318E"/>
    <w:rsid w:val="00AC7764"/>
    <w:rsid w:val="00B302C8"/>
    <w:rsid w:val="00B8483C"/>
    <w:rsid w:val="00B862E0"/>
    <w:rsid w:val="00B9184A"/>
    <w:rsid w:val="00C00EE3"/>
    <w:rsid w:val="00C8125A"/>
    <w:rsid w:val="00C9185A"/>
    <w:rsid w:val="00CD5256"/>
    <w:rsid w:val="00CE619D"/>
    <w:rsid w:val="00D50D51"/>
    <w:rsid w:val="00DD0880"/>
    <w:rsid w:val="00DF32CD"/>
    <w:rsid w:val="00E309D7"/>
    <w:rsid w:val="00E736D3"/>
    <w:rsid w:val="00EB4B8A"/>
    <w:rsid w:val="00F17B62"/>
    <w:rsid w:val="00F94661"/>
    <w:rsid w:val="00FC720C"/>
  </w:rsids>
  <m:mathPr>
    <m:mathFont m:val="Cambria Math"/>
    <m:brkBin m:val="before"/>
    <m:brkBinSub m:val="--"/>
    <m:smallFrac m:val="0"/>
    <m:dispDef/>
    <m:lMargin m:val="0"/>
    <m:rMargin m:val="0"/>
    <m:defJc m:val="centerGroup"/>
    <m:wrapIndent m:val="1440"/>
    <m:intLim m:val="subSup"/>
    <m:naryLim m:val="undOvr"/>
  </m:mathPr>
  <w:themeFontLang w:val="nl-NL"/>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mc:Ignorable="w14">
  <w:docDefaults>
    <w:rPrDefault>
      <w:rPr>
        <w:rFonts w:asciiTheme="minorHAnsi" w:eastAsiaTheme="minorHAnsi" w:hAnsiTheme="minorHAnsi" w:cstheme="minorBidi"/>
        <w:sz w:val="22"/>
        <w:szCs w:val="22"/>
        <w:lang w:val="nl-NL" w:eastAsia="en-US" w:bidi="ar-SA"/>
      </w:rPr>
    </w:rPrDefault>
    <w:pPrDefault>
      <w:pPr>
        <w:spacing w:after="200" w:line="276" w:lineRule="auto"/>
      </w:pPr>
    </w:pPrDefault>
  </w:docDefaults>
  <w:latentStyles w:defLockedState="0" w:defUIPriority="99" w:defSemiHidden="1" w:defUnhideWhenUsed="1" w:defQFormat="0" w:count="267">
    <w:lsdException w:name="Normal" w:semiHidden="0" w:uiPriority="0" w:unhideWhenUsed="0" w:qFormat="1"/>
    <w:lsdException w:name="heading 1" w:semiHidden="0" w:uiPriority="9" w:unhideWhenUsed="0" w:qFormat="1"/>
    <w:lsdException w:name="heading 2" w:uiPriority="9" w:qFormat="1"/>
    <w:lsdException w:name="heading 3" w:uiPriority="9"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toc 1" w:uiPriority="39"/>
    <w:lsdException w:name="toc 2" w:uiPriority="39"/>
    <w:lsdException w:name="toc 3" w:uiPriority="39"/>
    <w:lsdException w:name="toc 4" w:uiPriority="39"/>
    <w:lsdException w:name="toc 5" w:uiPriority="39"/>
    <w:lsdException w:name="toc 6" w:uiPriority="39"/>
    <w:lsdException w:name="toc 7" w:uiPriority="39"/>
    <w:lsdException w:name="toc 8" w:uiPriority="39"/>
    <w:lsdException w:name="toc 9" w:uiPriority="39"/>
    <w:lsdException w:name="caption" w:uiPriority="35" w:qFormat="1"/>
    <w:lsdException w:name="Title" w:semiHidden="0" w:uiPriority="10" w:unhideWhenUsed="0" w:qFormat="1"/>
    <w:lsdException w:name="Default Paragraph Font" w:uiPriority="1"/>
    <w:lsdException w:name="Subtitle" w:semiHidden="0" w:uiPriority="11" w:unhideWhenUsed="0" w:qFormat="1"/>
    <w:lsdException w:name="Strong" w:semiHidden="0" w:uiPriority="22" w:unhideWhenUsed="0" w:qFormat="1"/>
    <w:lsdException w:name="Emphasis" w:semiHidden="0" w:uiPriority="20" w:unhideWhenUsed="0" w:qFormat="1"/>
    <w:lsdException w:name="Table Grid"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Standaard">
    <w:name w:val="Normal"/>
    <w:qFormat/>
  </w:style>
  <w:style w:type="paragraph" w:styleId="Kop1">
    <w:name w:val="heading 1"/>
    <w:basedOn w:val="Standaard"/>
    <w:next w:val="Standaard"/>
    <w:link w:val="Kop1Char"/>
    <w:uiPriority w:val="9"/>
    <w:qFormat/>
    <w:rsid w:val="00CD5256"/>
    <w:pPr>
      <w:keepNext/>
      <w:keepLines/>
      <w:spacing w:before="480" w:after="0"/>
      <w:outlineLvl w:val="0"/>
    </w:pPr>
    <w:rPr>
      <w:rFonts w:asciiTheme="majorHAnsi" w:eastAsiaTheme="majorEastAsia" w:hAnsiTheme="majorHAnsi" w:cstheme="majorBidi"/>
      <w:b/>
      <w:bCs/>
      <w:color w:val="365F91" w:themeColor="accent1" w:themeShade="BF"/>
      <w:sz w:val="28"/>
      <w:szCs w:val="28"/>
    </w:rPr>
  </w:style>
  <w:style w:type="paragraph" w:styleId="Kop2">
    <w:name w:val="heading 2"/>
    <w:basedOn w:val="Standaard"/>
    <w:next w:val="Standaard"/>
    <w:link w:val="Kop2Char"/>
    <w:uiPriority w:val="9"/>
    <w:unhideWhenUsed/>
    <w:qFormat/>
    <w:rsid w:val="0058140D"/>
    <w:pPr>
      <w:keepNext/>
      <w:keepLines/>
      <w:spacing w:before="200" w:after="0"/>
      <w:outlineLvl w:val="1"/>
    </w:pPr>
    <w:rPr>
      <w:rFonts w:asciiTheme="majorHAnsi" w:eastAsiaTheme="majorEastAsia" w:hAnsiTheme="majorHAnsi" w:cstheme="majorBidi"/>
      <w:b/>
      <w:bCs/>
      <w:color w:val="4F81BD" w:themeColor="accent1"/>
      <w:sz w:val="26"/>
      <w:szCs w:val="26"/>
    </w:rPr>
  </w:style>
  <w:style w:type="character" w:default="1" w:styleId="Standaardalinea-lettertype">
    <w:name w:val="Default Paragraph Font"/>
    <w:uiPriority w:val="1"/>
    <w:semiHidden/>
    <w:unhideWhenUsed/>
  </w:style>
  <w:style w:type="table" w:default="1" w:styleId="Standaardtabel">
    <w:name w:val="Normal Table"/>
    <w:uiPriority w:val="99"/>
    <w:semiHidden/>
    <w:unhideWhenUsed/>
    <w:tblPr>
      <w:tblInd w:w="0" w:type="dxa"/>
      <w:tblCellMar>
        <w:top w:w="0" w:type="dxa"/>
        <w:left w:w="108" w:type="dxa"/>
        <w:bottom w:w="0" w:type="dxa"/>
        <w:right w:w="108" w:type="dxa"/>
      </w:tblCellMar>
    </w:tblPr>
  </w:style>
  <w:style w:type="numbering" w:default="1" w:styleId="Geenlijst">
    <w:name w:val="No List"/>
    <w:uiPriority w:val="99"/>
    <w:semiHidden/>
    <w:unhideWhenUsed/>
  </w:style>
  <w:style w:type="paragraph" w:styleId="Eindnoottekst">
    <w:name w:val="endnote text"/>
    <w:basedOn w:val="Standaard"/>
    <w:link w:val="EindnoottekstChar"/>
    <w:uiPriority w:val="99"/>
    <w:semiHidden/>
    <w:unhideWhenUsed/>
    <w:rsid w:val="001A1C91"/>
    <w:pPr>
      <w:spacing w:after="0" w:line="240" w:lineRule="auto"/>
    </w:pPr>
    <w:rPr>
      <w:sz w:val="20"/>
      <w:szCs w:val="20"/>
    </w:rPr>
  </w:style>
  <w:style w:type="character" w:customStyle="1" w:styleId="EindnoottekstChar">
    <w:name w:val="Eindnoottekst Char"/>
    <w:basedOn w:val="Standaardalinea-lettertype"/>
    <w:link w:val="Eindnoottekst"/>
    <w:uiPriority w:val="99"/>
    <w:semiHidden/>
    <w:rsid w:val="001A1C91"/>
    <w:rPr>
      <w:sz w:val="20"/>
      <w:szCs w:val="20"/>
    </w:rPr>
  </w:style>
  <w:style w:type="character" w:styleId="Eindnootmarkering">
    <w:name w:val="endnote reference"/>
    <w:basedOn w:val="Standaardalinea-lettertype"/>
    <w:uiPriority w:val="99"/>
    <w:semiHidden/>
    <w:unhideWhenUsed/>
    <w:rsid w:val="001A1C91"/>
    <w:rPr>
      <w:vertAlign w:val="superscript"/>
    </w:rPr>
  </w:style>
  <w:style w:type="character" w:customStyle="1" w:styleId="Kop1Char">
    <w:name w:val="Kop 1 Char"/>
    <w:basedOn w:val="Standaardalinea-lettertype"/>
    <w:link w:val="Kop1"/>
    <w:uiPriority w:val="9"/>
    <w:rsid w:val="00CD5256"/>
    <w:rPr>
      <w:rFonts w:asciiTheme="majorHAnsi" w:eastAsiaTheme="majorEastAsia" w:hAnsiTheme="majorHAnsi" w:cstheme="majorBidi"/>
      <w:b/>
      <w:bCs/>
      <w:color w:val="365F91" w:themeColor="accent1" w:themeShade="BF"/>
      <w:sz w:val="28"/>
      <w:szCs w:val="28"/>
    </w:rPr>
  </w:style>
  <w:style w:type="paragraph" w:styleId="Plattetekst">
    <w:name w:val="Body Text"/>
    <w:basedOn w:val="Standaard"/>
    <w:link w:val="PlattetekstChar"/>
    <w:uiPriority w:val="99"/>
    <w:unhideWhenUsed/>
    <w:rsid w:val="00CD5256"/>
    <w:pPr>
      <w:spacing w:after="120"/>
    </w:pPr>
  </w:style>
  <w:style w:type="character" w:customStyle="1" w:styleId="PlattetekstChar">
    <w:name w:val="Platte tekst Char"/>
    <w:basedOn w:val="Standaardalinea-lettertype"/>
    <w:link w:val="Plattetekst"/>
    <w:uiPriority w:val="99"/>
    <w:rsid w:val="00CD5256"/>
  </w:style>
  <w:style w:type="paragraph" w:styleId="Voetnoottekst">
    <w:name w:val="footnote text"/>
    <w:basedOn w:val="Standaard"/>
    <w:link w:val="VoetnoottekstChar"/>
    <w:uiPriority w:val="99"/>
    <w:semiHidden/>
    <w:unhideWhenUsed/>
    <w:rsid w:val="00CD5256"/>
    <w:pPr>
      <w:spacing w:after="0" w:line="240" w:lineRule="auto"/>
    </w:pPr>
    <w:rPr>
      <w:sz w:val="20"/>
      <w:szCs w:val="20"/>
    </w:rPr>
  </w:style>
  <w:style w:type="character" w:customStyle="1" w:styleId="VoetnoottekstChar">
    <w:name w:val="Voetnoottekst Char"/>
    <w:basedOn w:val="Standaardalinea-lettertype"/>
    <w:link w:val="Voetnoottekst"/>
    <w:uiPriority w:val="99"/>
    <w:semiHidden/>
    <w:rsid w:val="00CD5256"/>
    <w:rPr>
      <w:sz w:val="20"/>
      <w:szCs w:val="20"/>
    </w:rPr>
  </w:style>
  <w:style w:type="character" w:styleId="Voetnootmarkering">
    <w:name w:val="footnote reference"/>
    <w:basedOn w:val="Standaardalinea-lettertype"/>
    <w:uiPriority w:val="99"/>
    <w:semiHidden/>
    <w:unhideWhenUsed/>
    <w:rsid w:val="00CD5256"/>
    <w:rPr>
      <w:vertAlign w:val="superscript"/>
    </w:rPr>
  </w:style>
  <w:style w:type="character" w:customStyle="1" w:styleId="Kop2Char">
    <w:name w:val="Kop 2 Char"/>
    <w:basedOn w:val="Standaardalinea-lettertype"/>
    <w:link w:val="Kop2"/>
    <w:uiPriority w:val="9"/>
    <w:rsid w:val="0058140D"/>
    <w:rPr>
      <w:rFonts w:asciiTheme="majorHAnsi" w:eastAsiaTheme="majorEastAsia" w:hAnsiTheme="majorHAnsi" w:cstheme="majorBidi"/>
      <w:b/>
      <w:bCs/>
      <w:color w:val="4F81BD" w:themeColor="accent1"/>
      <w:sz w:val="26"/>
      <w:szCs w:val="26"/>
    </w:rPr>
  </w:style>
</w:styles>
</file>

<file path=word/stylesWithEffects.xml><?xml version="1.0" encoding="utf-8"?>
<w:styl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docDefaults>
    <w:rPrDefault>
      <w:rPr>
        <w:rFonts w:asciiTheme="minorHAnsi" w:eastAsiaTheme="minorHAnsi" w:hAnsiTheme="minorHAnsi" w:cstheme="minorBidi"/>
        <w:sz w:val="22"/>
        <w:szCs w:val="22"/>
        <w:lang w:val="nl-NL" w:eastAsia="en-US" w:bidi="ar-SA"/>
      </w:rPr>
    </w:rPrDefault>
    <w:pPrDefault>
      <w:pPr>
        <w:spacing w:after="200" w:line="276" w:lineRule="auto"/>
      </w:pPr>
    </w:pPrDefault>
  </w:docDefaults>
  <w:latentStyles w:defLockedState="0" w:defUIPriority="99" w:defSemiHidden="1" w:defUnhideWhenUsed="1" w:defQFormat="0" w:count="267">
    <w:lsdException w:name="Normal" w:semiHidden="0" w:uiPriority="0" w:unhideWhenUsed="0" w:qFormat="1"/>
    <w:lsdException w:name="heading 1" w:semiHidden="0" w:uiPriority="9" w:unhideWhenUsed="0" w:qFormat="1"/>
    <w:lsdException w:name="heading 2" w:uiPriority="9" w:qFormat="1"/>
    <w:lsdException w:name="heading 3" w:uiPriority="9" w:qFormat="1"/>
    <w:lsdException w:name="heading 4" w:uiPriority="9" w:qFormat="1"/>
    <w:lsdException w:name="heading 5" w:uiPriority="9" w:qFormat="1"/>
    <w:lsdException w:name="heading 6" w:uiPriority="9" w:qFormat="1"/>
    <w:lsdException w:name="heading 7" w:uiPriority="9" w:qFormat="1"/>
    <w:lsdException w:name="heading 8" w:uiPriority="9" w:qFormat="1"/>
    <w:lsdException w:name="heading 9" w:uiPriority="9" w:qFormat="1"/>
    <w:lsdException w:name="toc 1" w:uiPriority="39"/>
    <w:lsdException w:name="toc 2" w:uiPriority="39"/>
    <w:lsdException w:name="toc 3" w:uiPriority="39"/>
    <w:lsdException w:name="toc 4" w:uiPriority="39"/>
    <w:lsdException w:name="toc 5" w:uiPriority="39"/>
    <w:lsdException w:name="toc 6" w:uiPriority="39"/>
    <w:lsdException w:name="toc 7" w:uiPriority="39"/>
    <w:lsdException w:name="toc 8" w:uiPriority="39"/>
    <w:lsdException w:name="toc 9" w:uiPriority="39"/>
    <w:lsdException w:name="caption" w:uiPriority="35" w:qFormat="1"/>
    <w:lsdException w:name="Title" w:semiHidden="0" w:uiPriority="10" w:unhideWhenUsed="0" w:qFormat="1"/>
    <w:lsdException w:name="Default Paragraph Font" w:uiPriority="1"/>
    <w:lsdException w:name="Subtitle" w:semiHidden="0" w:uiPriority="11" w:unhideWhenUsed="0" w:qFormat="1"/>
    <w:lsdException w:name="Strong" w:semiHidden="0" w:uiPriority="22" w:unhideWhenUsed="0" w:qFormat="1"/>
    <w:lsdException w:name="Emphasis" w:semiHidden="0" w:uiPriority="20" w:unhideWhenUsed="0" w:qFormat="1"/>
    <w:lsdException w:name="Table Grid" w:semiHidden="0" w:uiPriority="59" w:unhideWhenUsed="0"/>
    <w:lsdException w:name="Placeholder Text" w:unhideWhenUsed="0"/>
    <w:lsdException w:name="No Spacing" w:semiHidden="0" w:uiPriority="1" w:unhideWhenUsed="0" w:qFormat="1"/>
    <w:lsdException w:name="Light Shading" w:semiHidden="0" w:uiPriority="60" w:unhideWhenUsed="0"/>
    <w:lsdException w:name="Light List" w:semiHidden="0" w:uiPriority="61" w:unhideWhenUsed="0"/>
    <w:lsdException w:name="Light Grid" w:semiHidden="0" w:uiPriority="62" w:unhideWhenUsed="0"/>
    <w:lsdException w:name="Medium Shading 1" w:semiHidden="0" w:uiPriority="63" w:unhideWhenUsed="0"/>
    <w:lsdException w:name="Medium Shading 2" w:semiHidden="0" w:uiPriority="64" w:unhideWhenUsed="0"/>
    <w:lsdException w:name="Medium List 1" w:semiHidden="0" w:uiPriority="65" w:unhideWhenUsed="0"/>
    <w:lsdException w:name="Medium List 2" w:semiHidden="0" w:uiPriority="66" w:unhideWhenUsed="0"/>
    <w:lsdException w:name="Medium Grid 1" w:semiHidden="0" w:uiPriority="67" w:unhideWhenUsed="0"/>
    <w:lsdException w:name="Medium Grid 2" w:semiHidden="0" w:uiPriority="68" w:unhideWhenUsed="0"/>
    <w:lsdException w:name="Medium Grid 3" w:semiHidden="0" w:uiPriority="69" w:unhideWhenUsed="0"/>
    <w:lsdException w:name="Dark List" w:semiHidden="0" w:uiPriority="70" w:unhideWhenUsed="0"/>
    <w:lsdException w:name="Colorful Shading" w:semiHidden="0" w:uiPriority="71" w:unhideWhenUsed="0"/>
    <w:lsdException w:name="Colorful List" w:semiHidden="0" w:uiPriority="72" w:unhideWhenUsed="0"/>
    <w:lsdException w:name="Colorful Grid" w:semiHidden="0" w:uiPriority="73" w:unhideWhenUsed="0"/>
    <w:lsdException w:name="Light Shading Accent 1" w:semiHidden="0" w:uiPriority="60" w:unhideWhenUsed="0"/>
    <w:lsdException w:name="Light List Accent 1" w:semiHidden="0" w:uiPriority="61" w:unhideWhenUsed="0"/>
    <w:lsdException w:name="Light Grid Accent 1" w:semiHidden="0" w:uiPriority="62" w:unhideWhenUsed="0"/>
    <w:lsdException w:name="Medium Shading 1 Accent 1" w:semiHidden="0" w:uiPriority="63" w:unhideWhenUsed="0"/>
    <w:lsdException w:name="Medium Shading 2 Accent 1" w:semiHidden="0" w:uiPriority="64" w:unhideWhenUsed="0"/>
    <w:lsdException w:name="Medium List 1 Accent 1" w:semiHidden="0" w:uiPriority="65" w:unhideWhenUsed="0"/>
    <w:lsdException w:name="Revision" w:unhideWhenUsed="0"/>
    <w:lsdException w:name="List Paragraph" w:semiHidden="0" w:uiPriority="34" w:unhideWhenUsed="0" w:qFormat="1"/>
    <w:lsdException w:name="Quote" w:semiHidden="0" w:uiPriority="29" w:unhideWhenUsed="0" w:qFormat="1"/>
    <w:lsdException w:name="Intense Quote" w:semiHidden="0" w:uiPriority="30" w:unhideWhenUsed="0" w:qFormat="1"/>
    <w:lsdException w:name="Medium List 2 Accent 1" w:semiHidden="0" w:uiPriority="66" w:unhideWhenUsed="0"/>
    <w:lsdException w:name="Medium Grid 1 Accent 1" w:semiHidden="0" w:uiPriority="67" w:unhideWhenUsed="0"/>
    <w:lsdException w:name="Medium Grid 2 Accent 1" w:semiHidden="0" w:uiPriority="68" w:unhideWhenUsed="0"/>
    <w:lsdException w:name="Medium Grid 3 Accent 1" w:semiHidden="0" w:uiPriority="69" w:unhideWhenUsed="0"/>
    <w:lsdException w:name="Dark List Accent 1" w:semiHidden="0" w:uiPriority="70" w:unhideWhenUsed="0"/>
    <w:lsdException w:name="Colorful Shading Accent 1" w:semiHidden="0" w:uiPriority="71" w:unhideWhenUsed="0"/>
    <w:lsdException w:name="Colorful List Accent 1" w:semiHidden="0" w:uiPriority="72" w:unhideWhenUsed="0"/>
    <w:lsdException w:name="Colorful Grid Accent 1" w:semiHidden="0" w:uiPriority="73" w:unhideWhenUsed="0"/>
    <w:lsdException w:name="Light Shading Accent 2" w:semiHidden="0" w:uiPriority="60" w:unhideWhenUsed="0"/>
    <w:lsdException w:name="Light List Accent 2" w:semiHidden="0" w:uiPriority="61" w:unhideWhenUsed="0"/>
    <w:lsdException w:name="Light Grid Accent 2" w:semiHidden="0" w:uiPriority="62" w:unhideWhenUsed="0"/>
    <w:lsdException w:name="Medium Shading 1 Accent 2" w:semiHidden="0" w:uiPriority="63" w:unhideWhenUsed="0"/>
    <w:lsdException w:name="Medium Shading 2 Accent 2" w:semiHidden="0" w:uiPriority="64" w:unhideWhenUsed="0"/>
    <w:lsdException w:name="Medium List 1 Accent 2" w:semiHidden="0" w:uiPriority="65" w:unhideWhenUsed="0"/>
    <w:lsdException w:name="Medium List 2 Accent 2" w:semiHidden="0" w:uiPriority="66" w:unhideWhenUsed="0"/>
    <w:lsdException w:name="Medium Grid 1 Accent 2" w:semiHidden="0" w:uiPriority="67" w:unhideWhenUsed="0"/>
    <w:lsdException w:name="Medium Grid 2 Accent 2" w:semiHidden="0" w:uiPriority="68" w:unhideWhenUsed="0"/>
    <w:lsdException w:name="Medium Grid 3 Accent 2" w:semiHidden="0" w:uiPriority="69" w:unhideWhenUsed="0"/>
    <w:lsdException w:name="Dark List Accent 2" w:semiHidden="0" w:uiPriority="70" w:unhideWhenUsed="0"/>
    <w:lsdException w:name="Colorful Shading Accent 2" w:semiHidden="0" w:uiPriority="71" w:unhideWhenUsed="0"/>
    <w:lsdException w:name="Colorful List Accent 2" w:semiHidden="0" w:uiPriority="72" w:unhideWhenUsed="0"/>
    <w:lsdException w:name="Colorful Grid Accent 2" w:semiHidden="0" w:uiPriority="73" w:unhideWhenUsed="0"/>
    <w:lsdException w:name="Light Shading Accent 3" w:semiHidden="0" w:uiPriority="60" w:unhideWhenUsed="0"/>
    <w:lsdException w:name="Light List Accent 3" w:semiHidden="0" w:uiPriority="61" w:unhideWhenUsed="0"/>
    <w:lsdException w:name="Light Grid Accent 3" w:semiHidden="0" w:uiPriority="62" w:unhideWhenUsed="0"/>
    <w:lsdException w:name="Medium Shading 1 Accent 3" w:semiHidden="0" w:uiPriority="63" w:unhideWhenUsed="0"/>
    <w:lsdException w:name="Medium Shading 2 Accent 3" w:semiHidden="0" w:uiPriority="64" w:unhideWhenUsed="0"/>
    <w:lsdException w:name="Medium List 1 Accent 3" w:semiHidden="0" w:uiPriority="65" w:unhideWhenUsed="0"/>
    <w:lsdException w:name="Medium List 2 Accent 3" w:semiHidden="0" w:uiPriority="66" w:unhideWhenUsed="0"/>
    <w:lsdException w:name="Medium Grid 1 Accent 3" w:semiHidden="0" w:uiPriority="67" w:unhideWhenUsed="0"/>
    <w:lsdException w:name="Medium Grid 2 Accent 3" w:semiHidden="0" w:uiPriority="68" w:unhideWhenUsed="0"/>
    <w:lsdException w:name="Medium Grid 3 Accent 3" w:semiHidden="0" w:uiPriority="69" w:unhideWhenUsed="0"/>
    <w:lsdException w:name="Dark List Accent 3" w:semiHidden="0" w:uiPriority="70" w:unhideWhenUsed="0"/>
    <w:lsdException w:name="Colorful Shading Accent 3" w:semiHidden="0" w:uiPriority="71" w:unhideWhenUsed="0"/>
    <w:lsdException w:name="Colorful List Accent 3" w:semiHidden="0" w:uiPriority="72" w:unhideWhenUsed="0"/>
    <w:lsdException w:name="Colorful Grid Accent 3" w:semiHidden="0" w:uiPriority="73" w:unhideWhenUsed="0"/>
    <w:lsdException w:name="Light Shading Accent 4" w:semiHidden="0" w:uiPriority="60" w:unhideWhenUsed="0"/>
    <w:lsdException w:name="Light List Accent 4" w:semiHidden="0" w:uiPriority="61" w:unhideWhenUsed="0"/>
    <w:lsdException w:name="Light Grid Accent 4" w:semiHidden="0" w:uiPriority="62" w:unhideWhenUsed="0"/>
    <w:lsdException w:name="Medium Shading 1 Accent 4" w:semiHidden="0" w:uiPriority="63" w:unhideWhenUsed="0"/>
    <w:lsdException w:name="Medium Shading 2 Accent 4" w:semiHidden="0" w:uiPriority="64" w:unhideWhenUsed="0"/>
    <w:lsdException w:name="Medium List 1 Accent 4" w:semiHidden="0" w:uiPriority="65" w:unhideWhenUsed="0"/>
    <w:lsdException w:name="Medium List 2 Accent 4" w:semiHidden="0" w:uiPriority="66" w:unhideWhenUsed="0"/>
    <w:lsdException w:name="Medium Grid 1 Accent 4" w:semiHidden="0" w:uiPriority="67" w:unhideWhenUsed="0"/>
    <w:lsdException w:name="Medium Grid 2 Accent 4" w:semiHidden="0" w:uiPriority="68" w:unhideWhenUsed="0"/>
    <w:lsdException w:name="Medium Grid 3 Accent 4" w:semiHidden="0" w:uiPriority="69" w:unhideWhenUsed="0"/>
    <w:lsdException w:name="Dark List Accent 4" w:semiHidden="0" w:uiPriority="70" w:unhideWhenUsed="0"/>
    <w:lsdException w:name="Colorful Shading Accent 4" w:semiHidden="0" w:uiPriority="71" w:unhideWhenUsed="0"/>
    <w:lsdException w:name="Colorful List Accent 4" w:semiHidden="0" w:uiPriority="72" w:unhideWhenUsed="0"/>
    <w:lsdException w:name="Colorful Grid Accent 4" w:semiHidden="0" w:uiPriority="73" w:unhideWhenUsed="0"/>
    <w:lsdException w:name="Light Shading Accent 5" w:semiHidden="0" w:uiPriority="60" w:unhideWhenUsed="0"/>
    <w:lsdException w:name="Light List Accent 5" w:semiHidden="0" w:uiPriority="61" w:unhideWhenUsed="0"/>
    <w:lsdException w:name="Light Grid Accent 5" w:semiHidden="0" w:uiPriority="62" w:unhideWhenUsed="0"/>
    <w:lsdException w:name="Medium Shading 1 Accent 5" w:semiHidden="0" w:uiPriority="63" w:unhideWhenUsed="0"/>
    <w:lsdException w:name="Medium Shading 2 Accent 5" w:semiHidden="0" w:uiPriority="64" w:unhideWhenUsed="0"/>
    <w:lsdException w:name="Medium List 1 Accent 5" w:semiHidden="0" w:uiPriority="65" w:unhideWhenUsed="0"/>
    <w:lsdException w:name="Medium List 2 Accent 5" w:semiHidden="0" w:uiPriority="66" w:unhideWhenUsed="0"/>
    <w:lsdException w:name="Medium Grid 1 Accent 5" w:semiHidden="0" w:uiPriority="67" w:unhideWhenUsed="0"/>
    <w:lsdException w:name="Medium Grid 2 Accent 5" w:semiHidden="0" w:uiPriority="68" w:unhideWhenUsed="0"/>
    <w:lsdException w:name="Medium Grid 3 Accent 5" w:semiHidden="0" w:uiPriority="69" w:unhideWhenUsed="0"/>
    <w:lsdException w:name="Dark List Accent 5" w:semiHidden="0" w:uiPriority="70" w:unhideWhenUsed="0"/>
    <w:lsdException w:name="Colorful Shading Accent 5" w:semiHidden="0" w:uiPriority="71" w:unhideWhenUsed="0"/>
    <w:lsdException w:name="Colorful List Accent 5" w:semiHidden="0" w:uiPriority="72" w:unhideWhenUsed="0"/>
    <w:lsdException w:name="Colorful Grid Accent 5" w:semiHidden="0" w:uiPriority="73" w:unhideWhenUsed="0"/>
    <w:lsdException w:name="Light Shading Accent 6" w:semiHidden="0" w:uiPriority="60" w:unhideWhenUsed="0"/>
    <w:lsdException w:name="Light List Accent 6" w:semiHidden="0" w:uiPriority="61" w:unhideWhenUsed="0"/>
    <w:lsdException w:name="Light Grid Accent 6" w:semiHidden="0" w:uiPriority="62" w:unhideWhenUsed="0"/>
    <w:lsdException w:name="Medium Shading 1 Accent 6" w:semiHidden="0" w:uiPriority="63" w:unhideWhenUsed="0"/>
    <w:lsdException w:name="Medium Shading 2 Accent 6" w:semiHidden="0" w:uiPriority="64" w:unhideWhenUsed="0"/>
    <w:lsdException w:name="Medium List 1 Accent 6" w:semiHidden="0" w:uiPriority="65" w:unhideWhenUsed="0"/>
    <w:lsdException w:name="Medium List 2 Accent 6" w:semiHidden="0" w:uiPriority="66" w:unhideWhenUsed="0"/>
    <w:lsdException w:name="Medium Grid 1 Accent 6" w:semiHidden="0" w:uiPriority="67" w:unhideWhenUsed="0"/>
    <w:lsdException w:name="Medium Grid 2 Accent 6" w:semiHidden="0" w:uiPriority="68" w:unhideWhenUsed="0"/>
    <w:lsdException w:name="Medium Grid 3 Accent 6" w:semiHidden="0" w:uiPriority="69" w:unhideWhenUsed="0"/>
    <w:lsdException w:name="Dark List Accent 6" w:semiHidden="0" w:uiPriority="70" w:unhideWhenUsed="0"/>
    <w:lsdException w:name="Colorful Shading Accent 6" w:semiHidden="0" w:uiPriority="71" w:unhideWhenUsed="0"/>
    <w:lsdException w:name="Colorful List Accent 6" w:semiHidden="0" w:uiPriority="72" w:unhideWhenUsed="0"/>
    <w:lsdException w:name="Colorful Grid Accent 6" w:semiHidden="0" w:uiPriority="73" w:unhideWhenUsed="0"/>
    <w:lsdException w:name="Subtle Emphasis" w:semiHidden="0" w:uiPriority="19" w:unhideWhenUsed="0" w:qFormat="1"/>
    <w:lsdException w:name="Intense Emphasis" w:semiHidden="0" w:uiPriority="21" w:unhideWhenUsed="0" w:qFormat="1"/>
    <w:lsdException w:name="Subtle Reference" w:semiHidden="0" w:uiPriority="31" w:unhideWhenUsed="0" w:qFormat="1"/>
    <w:lsdException w:name="Intense Reference" w:semiHidden="0" w:uiPriority="32" w:unhideWhenUsed="0" w:qFormat="1"/>
    <w:lsdException w:name="Book Title" w:semiHidden="0" w:uiPriority="33" w:unhideWhenUsed="0" w:qFormat="1"/>
    <w:lsdException w:name="Bibliography" w:uiPriority="37"/>
    <w:lsdException w:name="TOC Heading" w:uiPriority="39" w:qFormat="1"/>
  </w:latentStyles>
  <w:style w:type="paragraph" w:default="1" w:styleId="Standaard">
    <w:name w:val="Normal"/>
    <w:qFormat/>
  </w:style>
  <w:style w:type="paragraph" w:styleId="Kop1">
    <w:name w:val="heading 1"/>
    <w:basedOn w:val="Standaard"/>
    <w:next w:val="Standaard"/>
    <w:link w:val="Kop1Char"/>
    <w:uiPriority w:val="9"/>
    <w:qFormat/>
    <w:rsid w:val="00CD5256"/>
    <w:pPr>
      <w:keepNext/>
      <w:keepLines/>
      <w:spacing w:before="480" w:after="0"/>
      <w:outlineLvl w:val="0"/>
    </w:pPr>
    <w:rPr>
      <w:rFonts w:asciiTheme="majorHAnsi" w:eastAsiaTheme="majorEastAsia" w:hAnsiTheme="majorHAnsi" w:cstheme="majorBidi"/>
      <w:b/>
      <w:bCs/>
      <w:color w:val="365F91" w:themeColor="accent1" w:themeShade="BF"/>
      <w:sz w:val="28"/>
      <w:szCs w:val="28"/>
    </w:rPr>
  </w:style>
  <w:style w:type="paragraph" w:styleId="Kop2">
    <w:name w:val="heading 2"/>
    <w:basedOn w:val="Standaard"/>
    <w:next w:val="Standaard"/>
    <w:link w:val="Kop2Char"/>
    <w:uiPriority w:val="9"/>
    <w:unhideWhenUsed/>
    <w:qFormat/>
    <w:rsid w:val="0058140D"/>
    <w:pPr>
      <w:keepNext/>
      <w:keepLines/>
      <w:spacing w:before="200" w:after="0"/>
      <w:outlineLvl w:val="1"/>
    </w:pPr>
    <w:rPr>
      <w:rFonts w:asciiTheme="majorHAnsi" w:eastAsiaTheme="majorEastAsia" w:hAnsiTheme="majorHAnsi" w:cstheme="majorBidi"/>
      <w:b/>
      <w:bCs/>
      <w:color w:val="4F81BD" w:themeColor="accent1"/>
      <w:sz w:val="26"/>
      <w:szCs w:val="26"/>
    </w:rPr>
  </w:style>
  <w:style w:type="character" w:default="1" w:styleId="Standaardalinea-lettertype">
    <w:name w:val="Default Paragraph Font"/>
    <w:uiPriority w:val="1"/>
    <w:semiHidden/>
    <w:unhideWhenUsed/>
  </w:style>
  <w:style w:type="table" w:default="1" w:styleId="Standaardtabel">
    <w:name w:val="Normal Table"/>
    <w:uiPriority w:val="99"/>
    <w:semiHidden/>
    <w:unhideWhenUsed/>
    <w:tblPr>
      <w:tblInd w:w="0" w:type="dxa"/>
      <w:tblCellMar>
        <w:top w:w="0" w:type="dxa"/>
        <w:left w:w="108" w:type="dxa"/>
        <w:bottom w:w="0" w:type="dxa"/>
        <w:right w:w="108" w:type="dxa"/>
      </w:tblCellMar>
    </w:tblPr>
  </w:style>
  <w:style w:type="numbering" w:default="1" w:styleId="Geenlijst">
    <w:name w:val="No List"/>
    <w:uiPriority w:val="99"/>
    <w:semiHidden/>
    <w:unhideWhenUsed/>
  </w:style>
  <w:style w:type="paragraph" w:styleId="Eindnoottekst">
    <w:name w:val="endnote text"/>
    <w:basedOn w:val="Standaard"/>
    <w:link w:val="EindnoottekstChar"/>
    <w:uiPriority w:val="99"/>
    <w:semiHidden/>
    <w:unhideWhenUsed/>
    <w:rsid w:val="001A1C91"/>
    <w:pPr>
      <w:spacing w:after="0" w:line="240" w:lineRule="auto"/>
    </w:pPr>
    <w:rPr>
      <w:sz w:val="20"/>
      <w:szCs w:val="20"/>
    </w:rPr>
  </w:style>
  <w:style w:type="character" w:customStyle="1" w:styleId="EindnoottekstChar">
    <w:name w:val="Eindnoottekst Char"/>
    <w:basedOn w:val="Standaardalinea-lettertype"/>
    <w:link w:val="Eindnoottekst"/>
    <w:uiPriority w:val="99"/>
    <w:semiHidden/>
    <w:rsid w:val="001A1C91"/>
    <w:rPr>
      <w:sz w:val="20"/>
      <w:szCs w:val="20"/>
    </w:rPr>
  </w:style>
  <w:style w:type="character" w:styleId="Eindnootmarkering">
    <w:name w:val="endnote reference"/>
    <w:basedOn w:val="Standaardalinea-lettertype"/>
    <w:uiPriority w:val="99"/>
    <w:semiHidden/>
    <w:unhideWhenUsed/>
    <w:rsid w:val="001A1C91"/>
    <w:rPr>
      <w:vertAlign w:val="superscript"/>
    </w:rPr>
  </w:style>
  <w:style w:type="character" w:customStyle="1" w:styleId="Kop1Char">
    <w:name w:val="Kop 1 Char"/>
    <w:basedOn w:val="Standaardalinea-lettertype"/>
    <w:link w:val="Kop1"/>
    <w:uiPriority w:val="9"/>
    <w:rsid w:val="00CD5256"/>
    <w:rPr>
      <w:rFonts w:asciiTheme="majorHAnsi" w:eastAsiaTheme="majorEastAsia" w:hAnsiTheme="majorHAnsi" w:cstheme="majorBidi"/>
      <w:b/>
      <w:bCs/>
      <w:color w:val="365F91" w:themeColor="accent1" w:themeShade="BF"/>
      <w:sz w:val="28"/>
      <w:szCs w:val="28"/>
    </w:rPr>
  </w:style>
  <w:style w:type="paragraph" w:styleId="Plattetekst">
    <w:name w:val="Body Text"/>
    <w:basedOn w:val="Standaard"/>
    <w:link w:val="PlattetekstChar"/>
    <w:uiPriority w:val="99"/>
    <w:unhideWhenUsed/>
    <w:rsid w:val="00CD5256"/>
    <w:pPr>
      <w:spacing w:after="120"/>
    </w:pPr>
  </w:style>
  <w:style w:type="character" w:customStyle="1" w:styleId="PlattetekstChar">
    <w:name w:val="Platte tekst Char"/>
    <w:basedOn w:val="Standaardalinea-lettertype"/>
    <w:link w:val="Plattetekst"/>
    <w:uiPriority w:val="99"/>
    <w:rsid w:val="00CD5256"/>
  </w:style>
  <w:style w:type="paragraph" w:styleId="Voetnoottekst">
    <w:name w:val="footnote text"/>
    <w:basedOn w:val="Standaard"/>
    <w:link w:val="VoetnoottekstChar"/>
    <w:uiPriority w:val="99"/>
    <w:semiHidden/>
    <w:unhideWhenUsed/>
    <w:rsid w:val="00CD5256"/>
    <w:pPr>
      <w:spacing w:after="0" w:line="240" w:lineRule="auto"/>
    </w:pPr>
    <w:rPr>
      <w:sz w:val="20"/>
      <w:szCs w:val="20"/>
    </w:rPr>
  </w:style>
  <w:style w:type="character" w:customStyle="1" w:styleId="VoetnoottekstChar">
    <w:name w:val="Voetnoottekst Char"/>
    <w:basedOn w:val="Standaardalinea-lettertype"/>
    <w:link w:val="Voetnoottekst"/>
    <w:uiPriority w:val="99"/>
    <w:semiHidden/>
    <w:rsid w:val="00CD5256"/>
    <w:rPr>
      <w:sz w:val="20"/>
      <w:szCs w:val="20"/>
    </w:rPr>
  </w:style>
  <w:style w:type="character" w:styleId="Voetnootmarkering">
    <w:name w:val="footnote reference"/>
    <w:basedOn w:val="Standaardalinea-lettertype"/>
    <w:uiPriority w:val="99"/>
    <w:semiHidden/>
    <w:unhideWhenUsed/>
    <w:rsid w:val="00CD5256"/>
    <w:rPr>
      <w:vertAlign w:val="superscript"/>
    </w:rPr>
  </w:style>
  <w:style w:type="character" w:customStyle="1" w:styleId="Kop2Char">
    <w:name w:val="Kop 2 Char"/>
    <w:basedOn w:val="Standaardalinea-lettertype"/>
    <w:link w:val="Kop2"/>
    <w:uiPriority w:val="9"/>
    <w:rsid w:val="0058140D"/>
    <w:rPr>
      <w:rFonts w:asciiTheme="majorHAnsi" w:eastAsiaTheme="majorEastAsia" w:hAnsiTheme="majorHAnsi" w:cstheme="majorBidi"/>
      <w:b/>
      <w:bCs/>
      <w:color w:val="4F81BD" w:themeColor="accent1"/>
      <w:sz w:val="26"/>
      <w:szCs w:val="26"/>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mc:Ignorable="w14">
  <w:optimizeForBrowser/>
  <w:allowPNG/>
</w:webSettings>
</file>

<file path=word/_rels/document.xml.rels><?xml version="1.0" encoding="UTF-8" standalone="yes"?>
<Relationships xmlns="http://schemas.openxmlformats.org/package/2006/relationships"><Relationship Id="rId8" Type="http://schemas.openxmlformats.org/officeDocument/2006/relationships/fontTable" Target="fontTable.xml"/><Relationship Id="rId3" Type="http://schemas.microsoft.com/office/2007/relationships/stylesWithEffects" Target="stylesWithEffects.xml"/><Relationship Id="rId7" Type="http://schemas.openxmlformats.org/officeDocument/2006/relationships/endnotes" Target="endnotes.xml"/><Relationship Id="rId2" Type="http://schemas.openxmlformats.org/officeDocument/2006/relationships/styles" Target="styles.xml"/><Relationship Id="rId1" Type="http://schemas.openxmlformats.org/officeDocument/2006/relationships/customXml" Target="../customXml/item1.xml"/><Relationship Id="rId6" Type="http://schemas.openxmlformats.org/officeDocument/2006/relationships/footnotes" Target="footnotes.xml"/><Relationship Id="rId5" Type="http://schemas.openxmlformats.org/officeDocument/2006/relationships/webSettings" Target="webSettings.xml"/><Relationship Id="rId4" Type="http://schemas.openxmlformats.org/officeDocument/2006/relationships/settings" Target="settings.xml"/><Relationship Id="rId9" Type="http://schemas.openxmlformats.org/officeDocument/2006/relationships/theme" Target="theme/theme1.xml"/></Relationships>
</file>

<file path=word/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3336302D-9FCC-4E5C-8DA0-EE52F1D07B9F}">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758</TotalTime>
  <Pages>5</Pages>
  <Words>623</Words>
  <Characters>3428</Characters>
  <Application>Microsoft Office Word</Application>
  <DocSecurity>0</DocSecurity>
  <Lines>28</Lines>
  <Paragraphs>8</Paragraphs>
  <ScaleCrop>false</ScaleCrop>
  <HeadingPairs>
    <vt:vector size="2" baseType="variant">
      <vt:variant>
        <vt:lpstr>Titel</vt:lpstr>
      </vt:variant>
      <vt:variant>
        <vt:i4>1</vt:i4>
      </vt:variant>
    </vt:vector>
  </HeadingPairs>
  <TitlesOfParts>
    <vt:vector size="1" baseType="lpstr">
      <vt:lpstr/>
    </vt:vector>
  </TitlesOfParts>
  <Company/>
  <LinksUpToDate>false</LinksUpToDate>
  <CharactersWithSpaces>4043</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daniela</dc:creator>
  <cp:lastModifiedBy>Toshiba</cp:lastModifiedBy>
  <cp:revision>61</cp:revision>
  <dcterms:created xsi:type="dcterms:W3CDTF">2014-02-09T17:38:00Z</dcterms:created>
  <dcterms:modified xsi:type="dcterms:W3CDTF">2015-01-23T13:16:00Z</dcterms:modified>
</cp:coreProperties>
</file>