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6" r:id="rId2"/>
    <p:sldId id="262" r:id="rId3"/>
    <p:sldId id="257" r:id="rId4"/>
    <p:sldId id="258" r:id="rId5"/>
    <p:sldId id="259" r:id="rId6"/>
    <p:sldId id="263" r:id="rId7"/>
    <p:sldId id="260" r:id="rId8"/>
    <p:sldId id="264" r:id="rId9"/>
    <p:sldId id="261" r:id="rId10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386" y="-4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de ondertitelstijl van het model te bewerken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7E64F8-CE1E-48B8-BACB-A8FB578DEB8D}" type="datetimeFigureOut">
              <a:rPr lang="nl-NL" smtClean="0"/>
              <a:t>28-2-2015</a:t>
            </a:fld>
            <a:endParaRPr lang="nl-NL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66AD212-959D-44BF-9A5E-A43D915D0060}" type="slidenum">
              <a:rPr lang="nl-NL" smtClean="0"/>
              <a:t>‹nr.›</a:t>
            </a:fld>
            <a:endParaRPr lang="nl-NL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nl-NL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7E64F8-CE1E-48B8-BACB-A8FB578DEB8D}" type="datetimeFigureOut">
              <a:rPr lang="nl-NL" smtClean="0"/>
              <a:t>28-2-2015</a:t>
            </a:fld>
            <a:endParaRPr lang="nl-NL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6AD212-959D-44BF-9A5E-A43D915D0060}" type="slidenum">
              <a:rPr lang="nl-NL" smtClean="0"/>
              <a:t>‹nr.›</a:t>
            </a:fld>
            <a:endParaRPr lang="nl-NL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7E64F8-CE1E-48B8-BACB-A8FB578DEB8D}" type="datetimeFigureOut">
              <a:rPr lang="nl-NL" smtClean="0"/>
              <a:t>28-2-2015</a:t>
            </a:fld>
            <a:endParaRPr lang="nl-NL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6AD212-959D-44BF-9A5E-A43D915D0060}" type="slidenum">
              <a:rPr lang="nl-NL" smtClean="0"/>
              <a:t>‹nr.›</a:t>
            </a:fld>
            <a:endParaRPr lang="nl-NL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7E64F8-CE1E-48B8-BACB-A8FB578DEB8D}" type="datetimeFigureOut">
              <a:rPr lang="nl-NL" smtClean="0"/>
              <a:t>28-2-2015</a:t>
            </a:fld>
            <a:endParaRPr lang="nl-NL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6AD212-959D-44BF-9A5E-A43D915D0060}" type="slidenum">
              <a:rPr lang="nl-NL" smtClean="0"/>
              <a:t>‹nr.›</a:t>
            </a:fld>
            <a:endParaRPr lang="nl-NL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7E64F8-CE1E-48B8-BACB-A8FB578DEB8D}" type="datetimeFigureOut">
              <a:rPr lang="nl-NL" smtClean="0"/>
              <a:t>28-2-2015</a:t>
            </a:fld>
            <a:endParaRPr lang="nl-NL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6AD212-959D-44BF-9A5E-A43D915D0060}" type="slidenum">
              <a:rPr lang="nl-NL" smtClean="0"/>
              <a:t>‹nr.›</a:t>
            </a:fld>
            <a:endParaRPr lang="nl-NL" dirty="0"/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7E64F8-CE1E-48B8-BACB-A8FB578DEB8D}" type="datetimeFigureOut">
              <a:rPr lang="nl-NL" smtClean="0"/>
              <a:t>28-2-2015</a:t>
            </a:fld>
            <a:endParaRPr lang="nl-NL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6AD212-959D-44BF-9A5E-A43D915D0060}" type="slidenum">
              <a:rPr lang="nl-NL" smtClean="0"/>
              <a:t>‹nr.›</a:t>
            </a:fld>
            <a:endParaRPr lang="nl-NL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7E64F8-CE1E-48B8-BACB-A8FB578DEB8D}" type="datetimeFigureOut">
              <a:rPr lang="nl-NL" smtClean="0"/>
              <a:t>28-2-2015</a:t>
            </a:fld>
            <a:endParaRPr lang="nl-NL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6AD212-959D-44BF-9A5E-A43D915D0060}" type="slidenum">
              <a:rPr lang="nl-NL" smtClean="0"/>
              <a:t>‹nr.›</a:t>
            </a:fld>
            <a:endParaRPr lang="nl-NL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7E64F8-CE1E-48B8-BACB-A8FB578DEB8D}" type="datetimeFigureOut">
              <a:rPr lang="nl-NL" smtClean="0"/>
              <a:t>28-2-2015</a:t>
            </a:fld>
            <a:endParaRPr lang="nl-NL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6AD212-959D-44BF-9A5E-A43D915D0060}" type="slidenum">
              <a:rPr lang="nl-NL" smtClean="0"/>
              <a:t>‹nr.›</a:t>
            </a:fld>
            <a:endParaRPr lang="nl-NL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7E64F8-CE1E-48B8-BACB-A8FB578DEB8D}" type="datetimeFigureOut">
              <a:rPr lang="nl-NL" smtClean="0"/>
              <a:t>28-2-2015</a:t>
            </a:fld>
            <a:endParaRPr lang="nl-NL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6AD212-959D-44BF-9A5E-A43D915D0060}" type="slidenum">
              <a:rPr lang="nl-NL" smtClean="0"/>
              <a:t>‹nr.›</a:t>
            </a:fld>
            <a:endParaRPr lang="nl-NL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7E64F8-CE1E-48B8-BACB-A8FB578DEB8D}" type="datetimeFigureOut">
              <a:rPr lang="nl-NL" smtClean="0"/>
              <a:t>28-2-2015</a:t>
            </a:fld>
            <a:endParaRPr lang="nl-NL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6AD212-959D-44BF-9A5E-A43D915D0060}" type="slidenum">
              <a:rPr lang="nl-NL" smtClean="0"/>
              <a:t>‹nr.›</a:t>
            </a:fld>
            <a:endParaRPr lang="nl-NL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 smtClean="0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7E64F8-CE1E-48B8-BACB-A8FB578DEB8D}" type="datetimeFigureOut">
              <a:rPr lang="nl-NL" smtClean="0"/>
              <a:t>28-2-2015</a:t>
            </a:fld>
            <a:endParaRPr lang="nl-NL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6AD212-959D-44BF-9A5E-A43D915D0060}" type="slidenum">
              <a:rPr lang="nl-NL" smtClean="0"/>
              <a:t>‹nr.›</a:t>
            </a:fld>
            <a:endParaRPr lang="nl-NL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067E64F8-CE1E-48B8-BACB-A8FB578DEB8D}" type="datetimeFigureOut">
              <a:rPr lang="nl-NL" smtClean="0"/>
              <a:t>28-2-2015</a:t>
            </a:fld>
            <a:endParaRPr lang="nl-NL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endParaRPr lang="nl-NL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A66AD212-959D-44BF-9A5E-A43D915D0060}" type="slidenum">
              <a:rPr lang="nl-NL" smtClean="0"/>
              <a:t>‹nr.›</a:t>
            </a:fld>
            <a:endParaRPr lang="nl-NL" dirty="0"/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95536" y="116632"/>
            <a:ext cx="8229600" cy="1143000"/>
          </a:xfrm>
        </p:spPr>
        <p:txBody>
          <a:bodyPr/>
          <a:lstStyle/>
          <a:p>
            <a:r>
              <a:rPr lang="nl-NL" dirty="0" smtClean="0"/>
              <a:t>Spreekbeurt hamsters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8892480" y="980728"/>
            <a:ext cx="159412" cy="781547"/>
          </a:xfrm>
        </p:spPr>
        <p:txBody>
          <a:bodyPr/>
          <a:lstStyle/>
          <a:p>
            <a:endParaRPr lang="nl-NL" dirty="0"/>
          </a:p>
        </p:txBody>
      </p:sp>
      <p:pic>
        <p:nvPicPr>
          <p:cNvPr id="3074" name="Picture 2" descr="http://www.bunnybunch.nl/wp-content/uploads/2011/08/syrischehamster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124324"/>
            <a:ext cx="4533900" cy="2733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://www.dierenartsenpraktijkboxmeer.nl/Portals/0/Fotos/Hamster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5127" y="1071867"/>
            <a:ext cx="3861048" cy="28957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http://petsforlife.com.sg/news/wp-content/uploads/2012/10/hamster-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705" y="1047994"/>
            <a:ext cx="3964490" cy="3066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http://www.petco.com/assets/product_images/live_animal/dwarfHamster_C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843" t="11122" r="843"/>
          <a:stretch/>
        </p:blipFill>
        <p:spPr bwMode="auto">
          <a:xfrm>
            <a:off x="5614314" y="3833522"/>
            <a:ext cx="3333750" cy="29629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15512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1143000"/>
          </a:xfrm>
        </p:spPr>
        <p:txBody>
          <a:bodyPr/>
          <a:lstStyle/>
          <a:p>
            <a:r>
              <a:rPr lang="nl-NL" dirty="0" smtClean="0"/>
              <a:t>Ik ga het hebben over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/>
              <a:t>De beweging </a:t>
            </a:r>
          </a:p>
          <a:p>
            <a:r>
              <a:rPr lang="nl-NL" dirty="0" smtClean="0"/>
              <a:t>De kooi</a:t>
            </a:r>
          </a:p>
          <a:p>
            <a:r>
              <a:rPr lang="nl-NL" dirty="0" smtClean="0"/>
              <a:t>Het eten</a:t>
            </a:r>
          </a:p>
          <a:p>
            <a:r>
              <a:rPr lang="nl-NL" dirty="0" smtClean="0"/>
              <a:t>De poepjes</a:t>
            </a:r>
          </a:p>
          <a:p>
            <a:r>
              <a:rPr lang="nl-NL" dirty="0" smtClean="0"/>
              <a:t>De leeftijd  </a:t>
            </a:r>
          </a:p>
          <a:p>
            <a:r>
              <a:rPr lang="nl-NL" dirty="0" smtClean="0"/>
              <a:t>de jonkies</a:t>
            </a:r>
          </a:p>
          <a:p>
            <a:r>
              <a:rPr lang="nl-NL" dirty="0" smtClean="0"/>
              <a:t>Hamster soorten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054506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67544" y="-387424"/>
            <a:ext cx="8229600" cy="1600200"/>
          </a:xfrm>
        </p:spPr>
        <p:txBody>
          <a:bodyPr/>
          <a:lstStyle/>
          <a:p>
            <a:r>
              <a:rPr lang="nl-NL" dirty="0" smtClean="0"/>
              <a:t>De beweging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-108520" y="-27740"/>
            <a:ext cx="1594520" cy="968971"/>
          </a:xfrm>
        </p:spPr>
        <p:txBody>
          <a:bodyPr/>
          <a:lstStyle/>
          <a:p>
            <a:endParaRPr lang="nl-NL" dirty="0"/>
          </a:p>
        </p:txBody>
      </p:sp>
      <p:pic>
        <p:nvPicPr>
          <p:cNvPr id="2052" name="Picture 4" descr="http://www.thuisvergelijken.nl/img/category/4197/hamsterra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1412776"/>
            <a:ext cx="6048672" cy="5040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362324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De kooi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7596336" y="5661248"/>
            <a:ext cx="1090464" cy="464915"/>
          </a:xfrm>
        </p:spPr>
        <p:txBody>
          <a:bodyPr>
            <a:normAutofit/>
          </a:bodyPr>
          <a:lstStyle/>
          <a:p>
            <a:endParaRPr lang="nl-NL" dirty="0"/>
          </a:p>
        </p:txBody>
      </p:sp>
      <p:pic>
        <p:nvPicPr>
          <p:cNvPr id="3074" name="Picture 2" descr="http://www.discount4pets.nl/media/catalog/product/4/6/4620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772816"/>
            <a:ext cx="6552728" cy="4505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94594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95536" y="53752"/>
            <a:ext cx="8229600" cy="1143000"/>
          </a:xfrm>
        </p:spPr>
        <p:txBody>
          <a:bodyPr/>
          <a:lstStyle/>
          <a:p>
            <a:r>
              <a:rPr lang="nl-NL" dirty="0" smtClean="0"/>
              <a:t>Het eten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8964487" y="-35945"/>
            <a:ext cx="208175" cy="296594"/>
          </a:xfrm>
        </p:spPr>
        <p:txBody>
          <a:bodyPr>
            <a:normAutofit fontScale="62500" lnSpcReduction="20000"/>
          </a:bodyPr>
          <a:lstStyle/>
          <a:p>
            <a:endParaRPr lang="nl-NL" dirty="0"/>
          </a:p>
        </p:txBody>
      </p:sp>
      <p:pic>
        <p:nvPicPr>
          <p:cNvPr id="4098" name="Picture 2" descr="http://www.tekstblog.nl/wp-content/uploads/2012/11/voeding-hamster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4478" y="1340768"/>
            <a:ext cx="5294362" cy="5294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236107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39552" y="2636912"/>
            <a:ext cx="8229600" cy="1143000"/>
          </a:xfrm>
        </p:spPr>
        <p:txBody>
          <a:bodyPr>
            <a:noAutofit/>
          </a:bodyPr>
          <a:lstStyle/>
          <a:p>
            <a:r>
              <a:rPr lang="nl-NL" sz="9600" dirty="0" smtClean="0">
                <a:solidFill>
                  <a:srgbClr val="C00000"/>
                </a:solidFill>
                <a:latin typeface="Bauhaus 93" pitchFamily="82" charset="0"/>
              </a:rPr>
              <a:t>De poepjes</a:t>
            </a:r>
            <a:endParaRPr lang="nl-NL" sz="9600" dirty="0">
              <a:solidFill>
                <a:srgbClr val="C00000"/>
              </a:solidFill>
              <a:latin typeface="Bauhaus 93" pitchFamily="82" charset="0"/>
            </a:endParaRPr>
          </a:p>
        </p:txBody>
      </p:sp>
      <p:pic>
        <p:nvPicPr>
          <p:cNvPr id="3074" name="Picture 2" descr="http://www.moosebyelke.nl/afbeeldingen/moose_poop_homepage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61450" y="438918"/>
            <a:ext cx="82550" cy="651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Ovaal 2"/>
          <p:cNvSpPr/>
          <p:nvPr/>
        </p:nvSpPr>
        <p:spPr>
          <a:xfrm>
            <a:off x="3468688" y="5074123"/>
            <a:ext cx="1224136" cy="792088"/>
          </a:xfrm>
          <a:prstGeom prst="ellipse">
            <a:avLst/>
          </a:prstGeom>
          <a:solidFill>
            <a:srgbClr val="663300"/>
          </a:solidFill>
          <a:ln>
            <a:solidFill>
              <a:schemeClr val="tx1"/>
            </a:solidFill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Ovaal 5"/>
          <p:cNvSpPr/>
          <p:nvPr/>
        </p:nvSpPr>
        <p:spPr>
          <a:xfrm>
            <a:off x="2216781" y="205408"/>
            <a:ext cx="1224136" cy="792088"/>
          </a:xfrm>
          <a:prstGeom prst="ellipse">
            <a:avLst/>
          </a:prstGeom>
          <a:solidFill>
            <a:srgbClr val="663300"/>
          </a:solidFill>
          <a:ln>
            <a:solidFill>
              <a:schemeClr val="tx1"/>
            </a:solidFill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" name="Ovaal 6"/>
          <p:cNvSpPr/>
          <p:nvPr/>
        </p:nvSpPr>
        <p:spPr>
          <a:xfrm>
            <a:off x="308720" y="1760801"/>
            <a:ext cx="1224136" cy="792088"/>
          </a:xfrm>
          <a:prstGeom prst="ellipse">
            <a:avLst/>
          </a:prstGeom>
          <a:solidFill>
            <a:srgbClr val="663300"/>
          </a:solidFill>
          <a:ln>
            <a:solidFill>
              <a:schemeClr val="tx1"/>
            </a:solidFill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" name="Ovaal 7"/>
          <p:cNvSpPr/>
          <p:nvPr/>
        </p:nvSpPr>
        <p:spPr>
          <a:xfrm>
            <a:off x="7697389" y="205408"/>
            <a:ext cx="1224136" cy="792088"/>
          </a:xfrm>
          <a:prstGeom prst="ellipse">
            <a:avLst/>
          </a:prstGeom>
          <a:solidFill>
            <a:srgbClr val="663300"/>
          </a:solidFill>
          <a:ln>
            <a:solidFill>
              <a:schemeClr val="tx1"/>
            </a:solidFill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9" name="Ovaal 8"/>
          <p:cNvSpPr/>
          <p:nvPr/>
        </p:nvSpPr>
        <p:spPr>
          <a:xfrm>
            <a:off x="3275856" y="1760801"/>
            <a:ext cx="1224136" cy="792088"/>
          </a:xfrm>
          <a:prstGeom prst="ellipse">
            <a:avLst/>
          </a:prstGeom>
          <a:solidFill>
            <a:srgbClr val="663300"/>
          </a:solidFill>
          <a:ln>
            <a:solidFill>
              <a:schemeClr val="tx1"/>
            </a:solidFill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Ovaal 9"/>
          <p:cNvSpPr/>
          <p:nvPr/>
        </p:nvSpPr>
        <p:spPr>
          <a:xfrm>
            <a:off x="308720" y="4977172"/>
            <a:ext cx="1224136" cy="792088"/>
          </a:xfrm>
          <a:prstGeom prst="ellipse">
            <a:avLst/>
          </a:prstGeom>
          <a:solidFill>
            <a:srgbClr val="663300"/>
          </a:solidFill>
          <a:ln>
            <a:solidFill>
              <a:schemeClr val="tx1"/>
            </a:solidFill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Ovaal 10"/>
          <p:cNvSpPr/>
          <p:nvPr/>
        </p:nvSpPr>
        <p:spPr>
          <a:xfrm>
            <a:off x="1712965" y="3933056"/>
            <a:ext cx="1224136" cy="792088"/>
          </a:xfrm>
          <a:prstGeom prst="ellipse">
            <a:avLst/>
          </a:prstGeom>
          <a:solidFill>
            <a:srgbClr val="663300"/>
          </a:solidFill>
          <a:ln>
            <a:solidFill>
              <a:schemeClr val="tx1"/>
            </a:solidFill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2" name="Ovaal 11"/>
          <p:cNvSpPr/>
          <p:nvPr/>
        </p:nvSpPr>
        <p:spPr>
          <a:xfrm>
            <a:off x="5148064" y="5517232"/>
            <a:ext cx="1224136" cy="792088"/>
          </a:xfrm>
          <a:prstGeom prst="ellipse">
            <a:avLst/>
          </a:prstGeom>
          <a:solidFill>
            <a:srgbClr val="663300"/>
          </a:solidFill>
          <a:ln>
            <a:solidFill>
              <a:schemeClr val="tx1"/>
            </a:solidFill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3" name="Ovaal 12"/>
          <p:cNvSpPr/>
          <p:nvPr/>
        </p:nvSpPr>
        <p:spPr>
          <a:xfrm>
            <a:off x="7092280" y="4509120"/>
            <a:ext cx="1224136" cy="864096"/>
          </a:xfrm>
          <a:prstGeom prst="ellipse">
            <a:avLst/>
          </a:prstGeom>
          <a:solidFill>
            <a:srgbClr val="663300"/>
          </a:solidFill>
          <a:ln>
            <a:solidFill>
              <a:schemeClr val="tx1"/>
            </a:solidFill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4" name="Ovaal 13"/>
          <p:cNvSpPr/>
          <p:nvPr/>
        </p:nvSpPr>
        <p:spPr>
          <a:xfrm>
            <a:off x="6012160" y="1443420"/>
            <a:ext cx="1224136" cy="792088"/>
          </a:xfrm>
          <a:prstGeom prst="ellipse">
            <a:avLst/>
          </a:prstGeom>
          <a:solidFill>
            <a:srgbClr val="663300"/>
          </a:solidFill>
          <a:ln>
            <a:solidFill>
              <a:schemeClr val="tx1"/>
            </a:solidFill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06128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699792" y="-1683568"/>
            <a:ext cx="3888432" cy="3804231"/>
          </a:xfrm>
        </p:spPr>
        <p:txBody>
          <a:bodyPr/>
          <a:lstStyle/>
          <a:p>
            <a:pPr algn="l"/>
            <a:r>
              <a:rPr lang="nl-NL" dirty="0" smtClean="0"/>
              <a:t>De jonkie</a:t>
            </a:r>
            <a:r>
              <a:rPr lang="nl-NL" dirty="0" smtClean="0"/>
              <a:t/>
            </a:r>
            <a:br>
              <a:rPr lang="nl-NL" dirty="0" smtClean="0"/>
            </a:br>
            <a:endParaRPr lang="nl-NL" dirty="0"/>
          </a:p>
        </p:txBody>
      </p:sp>
      <p:pic>
        <p:nvPicPr>
          <p:cNvPr id="5122" name="Picture 2" descr="http://liamanders.loggy.nl/files/013-rus-3dgn-ou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9" t="-15413" r="-289" b="15413"/>
          <a:stretch/>
        </p:blipFill>
        <p:spPr bwMode="auto">
          <a:xfrm>
            <a:off x="0" y="3372719"/>
            <a:ext cx="4722688" cy="3542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ttp://www.zelfkrantmaken.nl/zkm_tool/upload/t/tmdywty/image_foto_4_535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6750" t="13303" r="16750" b="-13303"/>
          <a:stretch/>
        </p:blipFill>
        <p:spPr bwMode="auto">
          <a:xfrm>
            <a:off x="3707904" y="3700687"/>
            <a:ext cx="5543550" cy="3657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kstvak 2"/>
          <p:cNvSpPr txBox="1"/>
          <p:nvPr/>
        </p:nvSpPr>
        <p:spPr>
          <a:xfrm>
            <a:off x="323528" y="2852936"/>
            <a:ext cx="882047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4000" dirty="0" smtClean="0"/>
              <a:t>De jonkie                      De volwassene</a:t>
            </a:r>
            <a:endParaRPr lang="nl-NL" sz="4000" dirty="0"/>
          </a:p>
        </p:txBody>
      </p:sp>
    </p:spTree>
    <p:extLst>
      <p:ext uri="{BB962C8B-B14F-4D97-AF65-F5344CB8AC3E}">
        <p14:creationId xmlns:p14="http://schemas.microsoft.com/office/powerpoint/2010/main" val="34757387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dirty="0" smtClean="0"/>
              <a:t>Hamster soorten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67544" y="1484784"/>
            <a:ext cx="8064896" cy="482453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l-NL" dirty="0" smtClean="0"/>
              <a:t>Dwerghamsters                    </a:t>
            </a:r>
          </a:p>
          <a:p>
            <a:pPr marL="0" indent="0">
              <a:buNone/>
            </a:pPr>
            <a:r>
              <a:rPr lang="nl-NL" dirty="0" smtClean="0"/>
              <a:t>Russische dwerghamster</a:t>
            </a:r>
          </a:p>
          <a:p>
            <a:pPr marL="0" indent="0">
              <a:buNone/>
            </a:pPr>
            <a:r>
              <a:rPr lang="nl-NL" dirty="0" err="1" smtClean="0"/>
              <a:t>Campbelli</a:t>
            </a:r>
            <a:r>
              <a:rPr lang="nl-NL" dirty="0" smtClean="0"/>
              <a:t> dwerghamster</a:t>
            </a:r>
          </a:p>
          <a:p>
            <a:pPr marL="0" indent="0">
              <a:buNone/>
            </a:pPr>
            <a:r>
              <a:rPr lang="nl-NL" dirty="0" err="1" smtClean="0"/>
              <a:t>Roborovski</a:t>
            </a:r>
            <a:r>
              <a:rPr lang="nl-NL" dirty="0" smtClean="0"/>
              <a:t> dwerghamster</a:t>
            </a:r>
          </a:p>
          <a:p>
            <a:pPr marL="0" indent="0">
              <a:buNone/>
            </a:pPr>
            <a:r>
              <a:rPr lang="nl-NL" dirty="0" smtClean="0"/>
              <a:t>Chinese dwerghamster</a:t>
            </a:r>
          </a:p>
          <a:p>
            <a:pPr marL="0" indent="0">
              <a:buNone/>
            </a:pPr>
            <a:endParaRPr lang="nl-NL" dirty="0" smtClean="0"/>
          </a:p>
          <a:p>
            <a:endParaRPr lang="nl-NL" dirty="0"/>
          </a:p>
        </p:txBody>
      </p:sp>
      <p:pic>
        <p:nvPicPr>
          <p:cNvPr id="1026" name="Picture 2" descr="http://www.bunnybunch.nl/wp-content/uploads/2011/08/russischedwerghamster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3550" y="692696"/>
            <a:ext cx="2202632" cy="2013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Rechte verbindingslijn met pijl 4"/>
          <p:cNvCxnSpPr/>
          <p:nvPr/>
        </p:nvCxnSpPr>
        <p:spPr>
          <a:xfrm flipV="1">
            <a:off x="4644008" y="1844824"/>
            <a:ext cx="1944216" cy="504056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1028" name="Picture 4" descr="http://www.kleineknaagdieren.nl/artikelen/evenementen/20060319-Exoknaag5/campbelli-wildkleur-exoknaa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3550" y="2362765"/>
            <a:ext cx="2306494" cy="17298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" name="Rechte verbindingslijn met pijl 6"/>
          <p:cNvCxnSpPr/>
          <p:nvPr/>
        </p:nvCxnSpPr>
        <p:spPr>
          <a:xfrm>
            <a:off x="4788024" y="2996952"/>
            <a:ext cx="1945526" cy="7200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pic>
        <p:nvPicPr>
          <p:cNvPr id="1030" name="Picture 6" descr="http://images5.fanpop.com/image/photos/30700000/Roborovski-Hamster-hamsters-30710954-300-244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3550" y="3710492"/>
            <a:ext cx="2326294" cy="18920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0" name="Rechte verbindingslijn met pijl 9"/>
          <p:cNvCxnSpPr/>
          <p:nvPr/>
        </p:nvCxnSpPr>
        <p:spPr>
          <a:xfrm>
            <a:off x="4788024" y="3710492"/>
            <a:ext cx="2160240" cy="510596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pic>
        <p:nvPicPr>
          <p:cNvPr id="1032" name="Picture 8" descr="http://2.bp.blogspot.com/_yZ98_UDRwWU/TFfOFMDIltI/AAAAAAAAABA/sBs4SHPYtHE/s320/chinese+dwerghamster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143"/>
          <a:stretch/>
        </p:blipFill>
        <p:spPr bwMode="auto">
          <a:xfrm>
            <a:off x="4845352" y="5229200"/>
            <a:ext cx="2045584" cy="12098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2" name="Rechte verbindingslijn met pijl 11"/>
          <p:cNvCxnSpPr/>
          <p:nvPr/>
        </p:nvCxnSpPr>
        <p:spPr>
          <a:xfrm>
            <a:off x="3635896" y="4293096"/>
            <a:ext cx="1008112" cy="108012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86400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66457" y="-32249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nl-NL" dirty="0" smtClean="0"/>
              <a:t>dat was mijn spreekbeurt</a:t>
            </a:r>
            <a:br>
              <a:rPr lang="nl-NL" dirty="0" smtClean="0"/>
            </a:br>
            <a:r>
              <a:rPr lang="nl-NL" dirty="0" smtClean="0"/>
              <a:t>zijn er nog vragen?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0" y="20960"/>
            <a:ext cx="812776" cy="781547"/>
          </a:xfrm>
        </p:spPr>
        <p:txBody>
          <a:bodyPr/>
          <a:lstStyle/>
          <a:p>
            <a:endParaRPr lang="nl-NL" dirty="0"/>
          </a:p>
        </p:txBody>
      </p:sp>
      <p:pic>
        <p:nvPicPr>
          <p:cNvPr id="6146" name="Picture 2" descr="http://www.sterrenfonds.nl/_img/spreekbeurt_dia14_groo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110751"/>
            <a:ext cx="7995378" cy="59965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ttp://kingdh.files.wordpress.com/2010/11/blog-inhoud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209" y="1200025"/>
            <a:ext cx="2999586" cy="1656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kingdh.files.wordpress.com/2010/11/blog-inhoud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94" b="9287"/>
          <a:stretch/>
        </p:blipFill>
        <p:spPr bwMode="auto">
          <a:xfrm>
            <a:off x="6046661" y="4941168"/>
            <a:ext cx="2650259" cy="20765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324312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vortex dir="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xecutive">
  <a:themeElements>
    <a:clrScheme name="Executive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Executive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Executiv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</Template>
  <TotalTime>392</TotalTime>
  <Words>50</Words>
  <Application>Microsoft Office PowerPoint</Application>
  <PresentationFormat>Diavoorstelling (4:3)</PresentationFormat>
  <Paragraphs>22</Paragraphs>
  <Slides>9</Slides>
  <Notes>0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9</vt:i4>
      </vt:variant>
    </vt:vector>
  </HeadingPairs>
  <TitlesOfParts>
    <vt:vector size="10" baseType="lpstr">
      <vt:lpstr>Executive</vt:lpstr>
      <vt:lpstr>Spreekbeurt hamsters</vt:lpstr>
      <vt:lpstr>Ik ga het hebben over</vt:lpstr>
      <vt:lpstr>De beweging</vt:lpstr>
      <vt:lpstr>De kooi</vt:lpstr>
      <vt:lpstr>Het eten</vt:lpstr>
      <vt:lpstr>De poepjes</vt:lpstr>
      <vt:lpstr>De jonkie </vt:lpstr>
      <vt:lpstr>Hamster soorten</vt:lpstr>
      <vt:lpstr>dat was mijn spreekbeurt zijn er nog vragen?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hamsters</dc:title>
  <dc:creator>daniela</dc:creator>
  <cp:lastModifiedBy>Toshiba</cp:lastModifiedBy>
  <cp:revision>31</cp:revision>
  <dcterms:created xsi:type="dcterms:W3CDTF">2013-02-21T16:37:22Z</dcterms:created>
  <dcterms:modified xsi:type="dcterms:W3CDTF">2015-02-28T13:48:56Z</dcterms:modified>
</cp:coreProperties>
</file>