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2" r:id="rId3"/>
    <p:sldId id="257" r:id="rId4"/>
    <p:sldId id="258" r:id="rId5"/>
    <p:sldId id="259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67E64F8-CE1E-48B8-BACB-A8FB578DEB8D}" type="datetimeFigureOut">
              <a:rPr lang="nl-NL" smtClean="0"/>
              <a:t>28-2-2015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66AD212-959D-44BF-9A5E-A43D915D00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nl-NL" dirty="0" smtClean="0"/>
              <a:t>Spreekbeurt hamsters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92480" y="980728"/>
            <a:ext cx="159412" cy="781547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3074" name="Picture 2" descr="http://www.bunnybunch.nl/wp-content/uploads/2011/08/syrischeham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24324"/>
            <a:ext cx="45339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dierenartsenpraktijkboxmeer.nl/Portals/0/Fotos/Hams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127" y="1071867"/>
            <a:ext cx="3861048" cy="289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petsforlife.com.sg/news/wp-content/uploads/2012/10/hamster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05" y="1047994"/>
            <a:ext cx="3964490" cy="306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petco.com/assets/product_images/live_animal/dwarfHamster_C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3" t="11122" r="843"/>
          <a:stretch/>
        </p:blipFill>
        <p:spPr bwMode="auto">
          <a:xfrm>
            <a:off x="5614314" y="3833522"/>
            <a:ext cx="3333750" cy="296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5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nl-NL" dirty="0" smtClean="0"/>
              <a:t>Ik ga het hebben over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beweging </a:t>
            </a:r>
          </a:p>
          <a:p>
            <a:r>
              <a:rPr lang="nl-NL" dirty="0" smtClean="0"/>
              <a:t>De kooi</a:t>
            </a:r>
          </a:p>
          <a:p>
            <a:r>
              <a:rPr lang="nl-NL" dirty="0" smtClean="0"/>
              <a:t>Het eten</a:t>
            </a:r>
          </a:p>
          <a:p>
            <a:r>
              <a:rPr lang="nl-NL" dirty="0" smtClean="0"/>
              <a:t>De poepjes</a:t>
            </a:r>
          </a:p>
          <a:p>
            <a:r>
              <a:rPr lang="nl-NL" dirty="0" smtClean="0"/>
              <a:t>De leeftijd  </a:t>
            </a:r>
          </a:p>
          <a:p>
            <a:r>
              <a:rPr lang="nl-NL" dirty="0" smtClean="0"/>
              <a:t>de jonkies</a:t>
            </a:r>
          </a:p>
          <a:p>
            <a:r>
              <a:rPr lang="nl-NL" dirty="0" smtClean="0"/>
              <a:t>Hamster soorten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450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600200"/>
          </a:xfrm>
        </p:spPr>
        <p:txBody>
          <a:bodyPr/>
          <a:lstStyle/>
          <a:p>
            <a:r>
              <a:rPr lang="nl-NL" dirty="0" smtClean="0"/>
              <a:t>De beweging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-108520" y="-27740"/>
            <a:ext cx="1594520" cy="968971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2052" name="Picture 4" descr="http://www.thuisvergelijken.nl/img/category/4197/hamsterr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604867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23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kooi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96336" y="5661248"/>
            <a:ext cx="1090464" cy="464915"/>
          </a:xfrm>
        </p:spPr>
        <p:txBody>
          <a:bodyPr>
            <a:normAutofit/>
          </a:bodyPr>
          <a:lstStyle/>
          <a:p>
            <a:endParaRPr lang="nl-NL" dirty="0"/>
          </a:p>
        </p:txBody>
      </p:sp>
      <p:pic>
        <p:nvPicPr>
          <p:cNvPr id="3074" name="Picture 2" descr="http://www.discount4pets.nl/media/catalog/product/4/6/46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6552728" cy="45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45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53752"/>
            <a:ext cx="8229600" cy="1143000"/>
          </a:xfrm>
        </p:spPr>
        <p:txBody>
          <a:bodyPr/>
          <a:lstStyle/>
          <a:p>
            <a:r>
              <a:rPr lang="nl-NL" dirty="0" smtClean="0"/>
              <a:t>Het eten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64487" y="-35945"/>
            <a:ext cx="208175" cy="296594"/>
          </a:xfrm>
        </p:spPr>
        <p:txBody>
          <a:bodyPr>
            <a:normAutofit fontScale="62500" lnSpcReduction="20000"/>
          </a:bodyPr>
          <a:lstStyle/>
          <a:p>
            <a:endParaRPr lang="nl-NL" dirty="0"/>
          </a:p>
        </p:txBody>
      </p:sp>
      <p:pic>
        <p:nvPicPr>
          <p:cNvPr id="4098" name="Picture 2" descr="http://www.tekstblog.nl/wp-content/uploads/2012/11/voeding-ham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478" y="1340768"/>
            <a:ext cx="5294362" cy="529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61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1143000"/>
          </a:xfrm>
        </p:spPr>
        <p:txBody>
          <a:bodyPr>
            <a:noAutofit/>
          </a:bodyPr>
          <a:lstStyle/>
          <a:p>
            <a:r>
              <a:rPr lang="nl-NL" sz="9600" dirty="0" smtClean="0">
                <a:solidFill>
                  <a:srgbClr val="C00000"/>
                </a:solidFill>
                <a:latin typeface="Bauhaus 93" pitchFamily="82" charset="0"/>
              </a:rPr>
              <a:t>De poepjes</a:t>
            </a:r>
            <a:endParaRPr lang="nl-NL" sz="9600" dirty="0">
              <a:solidFill>
                <a:srgbClr val="C00000"/>
              </a:solidFill>
              <a:latin typeface="Bauhaus 93" pitchFamily="82" charset="0"/>
            </a:endParaRPr>
          </a:p>
        </p:txBody>
      </p:sp>
      <p:pic>
        <p:nvPicPr>
          <p:cNvPr id="3074" name="Picture 2" descr="http://www.moosebyelke.nl/afbeeldingen/moose_poop_homepa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1450" y="438918"/>
            <a:ext cx="82550" cy="6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al 2"/>
          <p:cNvSpPr/>
          <p:nvPr/>
        </p:nvSpPr>
        <p:spPr>
          <a:xfrm>
            <a:off x="3468688" y="5074123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2216781" y="205408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308720" y="1760801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7697389" y="205408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3275856" y="1760801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308720" y="4977172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1712965" y="3933056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5148064" y="5517232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7092280" y="4509120"/>
            <a:ext cx="1224136" cy="864096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/>
          <p:cNvSpPr/>
          <p:nvPr/>
        </p:nvSpPr>
        <p:spPr>
          <a:xfrm>
            <a:off x="6012160" y="1443420"/>
            <a:ext cx="1224136" cy="792088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612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99792" y="-1683568"/>
            <a:ext cx="3888432" cy="3804231"/>
          </a:xfrm>
        </p:spPr>
        <p:txBody>
          <a:bodyPr/>
          <a:lstStyle/>
          <a:p>
            <a:pPr algn="l"/>
            <a:r>
              <a:rPr lang="nl-NL" dirty="0" smtClean="0"/>
              <a:t>De jonkie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pic>
        <p:nvPicPr>
          <p:cNvPr id="5122" name="Picture 2" descr="http://liamanders.loggy.nl/files/013-rus-3dgn-oud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" t="-15413" r="-289" b="15413"/>
          <a:stretch/>
        </p:blipFill>
        <p:spPr bwMode="auto">
          <a:xfrm>
            <a:off x="0" y="3372719"/>
            <a:ext cx="4722688" cy="354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zelfkrantmaken.nl/zkm_tool/upload/t/tmdywty/image_foto_4_53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750" t="13303" r="16750" b="-13303"/>
          <a:stretch/>
        </p:blipFill>
        <p:spPr bwMode="auto">
          <a:xfrm>
            <a:off x="3707904" y="3700687"/>
            <a:ext cx="554355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23528" y="2852936"/>
            <a:ext cx="88204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De jonkie                      De volwassene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3475738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Hamster soorten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89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Dwerghamsters                    </a:t>
            </a:r>
          </a:p>
          <a:p>
            <a:pPr marL="0" indent="0">
              <a:buNone/>
            </a:pPr>
            <a:r>
              <a:rPr lang="nl-NL" dirty="0" smtClean="0"/>
              <a:t>Russische dwerghamster</a:t>
            </a:r>
          </a:p>
          <a:p>
            <a:pPr marL="0" indent="0">
              <a:buNone/>
            </a:pPr>
            <a:r>
              <a:rPr lang="nl-NL" dirty="0" err="1" smtClean="0"/>
              <a:t>Campbelli</a:t>
            </a:r>
            <a:r>
              <a:rPr lang="nl-NL" dirty="0" smtClean="0"/>
              <a:t> dwerghamster</a:t>
            </a:r>
          </a:p>
          <a:p>
            <a:pPr marL="0" indent="0">
              <a:buNone/>
            </a:pPr>
            <a:r>
              <a:rPr lang="nl-NL" dirty="0" err="1" smtClean="0"/>
              <a:t>Roborovski</a:t>
            </a:r>
            <a:r>
              <a:rPr lang="nl-NL" dirty="0" smtClean="0"/>
              <a:t> dwerghamster</a:t>
            </a:r>
          </a:p>
          <a:p>
            <a:pPr marL="0" indent="0">
              <a:buNone/>
            </a:pPr>
            <a:r>
              <a:rPr lang="nl-NL" dirty="0" smtClean="0"/>
              <a:t>Chinese dwerghamster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  <p:pic>
        <p:nvPicPr>
          <p:cNvPr id="1026" name="Picture 2" descr="http://www.bunnybunch.nl/wp-content/uploads/2011/08/russischedwerghamst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550" y="692696"/>
            <a:ext cx="2202632" cy="201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Rechte verbindingslijn met pijl 4"/>
          <p:cNvCxnSpPr/>
          <p:nvPr/>
        </p:nvCxnSpPr>
        <p:spPr>
          <a:xfrm flipV="1">
            <a:off x="4644008" y="1844824"/>
            <a:ext cx="1944216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8" name="Picture 4" descr="http://www.kleineknaagdieren.nl/artikelen/evenementen/20060319-Exoknaag5/campbelli-wildkleur-exokna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550" y="2362765"/>
            <a:ext cx="2306494" cy="1729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Rechte verbindingslijn met pijl 6"/>
          <p:cNvCxnSpPr/>
          <p:nvPr/>
        </p:nvCxnSpPr>
        <p:spPr>
          <a:xfrm>
            <a:off x="4788024" y="2996952"/>
            <a:ext cx="1945526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30" name="Picture 6" descr="http://images5.fanpop.com/image/photos/30700000/Roborovski-Hamster-hamsters-30710954-300-24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550" y="3710492"/>
            <a:ext cx="2326294" cy="1892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Rechte verbindingslijn met pijl 9"/>
          <p:cNvCxnSpPr/>
          <p:nvPr/>
        </p:nvCxnSpPr>
        <p:spPr>
          <a:xfrm>
            <a:off x="4788024" y="3710492"/>
            <a:ext cx="2160240" cy="5105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32" name="Picture 8" descr="http://2.bp.blogspot.com/_yZ98_UDRwWU/TFfOFMDIltI/AAAAAAAAABA/sBs4SHPYtHE/s320/chinese+dwerghamster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3"/>
          <a:stretch/>
        </p:blipFill>
        <p:spPr bwMode="auto">
          <a:xfrm>
            <a:off x="4845352" y="5229200"/>
            <a:ext cx="2045584" cy="1209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/>
          <p:cNvCxnSpPr/>
          <p:nvPr/>
        </p:nvCxnSpPr>
        <p:spPr>
          <a:xfrm>
            <a:off x="3635896" y="4293096"/>
            <a:ext cx="1008112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6457" y="-3224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dat was mijn spreekbeurt</a:t>
            </a:r>
            <a:br>
              <a:rPr lang="nl-NL" dirty="0" smtClean="0"/>
            </a:br>
            <a:r>
              <a:rPr lang="nl-NL" dirty="0" smtClean="0"/>
              <a:t>zijn er nog vragen?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0960"/>
            <a:ext cx="812776" cy="781547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6146" name="Picture 2" descr="http://www.sterrenfonds.nl/_img/spreekbeurt_dia14_gro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10751"/>
            <a:ext cx="7995378" cy="599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kingdh.files.wordpress.com/2010/11/blog-inhou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09" y="1200025"/>
            <a:ext cx="299958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ingdh.files.wordpress.com/2010/11/blog-inhoud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4" b="9287"/>
          <a:stretch/>
        </p:blipFill>
        <p:spPr bwMode="auto">
          <a:xfrm>
            <a:off x="6046661" y="4941168"/>
            <a:ext cx="2650259" cy="2076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43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392</TotalTime>
  <Words>50</Words>
  <Application>Microsoft Office PowerPoint</Application>
  <PresentationFormat>Diavoorstelling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Executive</vt:lpstr>
      <vt:lpstr>Spreekbeurt hamsters</vt:lpstr>
      <vt:lpstr>Ik ga het hebben over</vt:lpstr>
      <vt:lpstr>De beweging</vt:lpstr>
      <vt:lpstr>De kooi</vt:lpstr>
      <vt:lpstr>Het eten</vt:lpstr>
      <vt:lpstr>De poepjes</vt:lpstr>
      <vt:lpstr>De jonkie </vt:lpstr>
      <vt:lpstr>Hamster soorten</vt:lpstr>
      <vt:lpstr>dat was mijn spreekbeurt zijn er nog vragen?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hamsters</dc:title>
  <dc:creator>daniela</dc:creator>
  <cp:lastModifiedBy>Toshiba</cp:lastModifiedBy>
  <cp:revision>31</cp:revision>
  <dcterms:created xsi:type="dcterms:W3CDTF">2013-02-21T16:37:22Z</dcterms:created>
  <dcterms:modified xsi:type="dcterms:W3CDTF">2015-02-28T13:48:56Z</dcterms:modified>
</cp:coreProperties>
</file>